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9"/>
  </p:notesMasterIdLst>
  <p:sldIdLst>
    <p:sldId id="256" r:id="rId2"/>
    <p:sldId id="259" r:id="rId3"/>
    <p:sldId id="257" r:id="rId4"/>
    <p:sldId id="261" r:id="rId5"/>
    <p:sldId id="262" r:id="rId6"/>
    <p:sldId id="258"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804" autoAdjust="0"/>
  </p:normalViewPr>
  <p:slideViewPr>
    <p:cSldViewPr snapToGrid="0">
      <p:cViewPr varScale="1">
        <p:scale>
          <a:sx n="57" d="100"/>
          <a:sy n="57" d="100"/>
        </p:scale>
        <p:origin x="165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Muise" userId="78b95db1-7c9b-410d-855f-cf7a491ba598" providerId="ADAL" clId="{A5210BFF-A9D0-4C08-9843-A980DCA9AA86}"/>
    <pc:docChg chg="modSld">
      <pc:chgData name="Christian Muise" userId="78b95db1-7c9b-410d-855f-cf7a491ba598" providerId="ADAL" clId="{A5210BFF-A9D0-4C08-9843-A980DCA9AA86}" dt="2021-09-05T01:55:07.068" v="1" actId="20577"/>
      <pc:docMkLst>
        <pc:docMk/>
      </pc:docMkLst>
      <pc:sldChg chg="modSp mod">
        <pc:chgData name="Christian Muise" userId="78b95db1-7c9b-410d-855f-cf7a491ba598" providerId="ADAL" clId="{A5210BFF-A9D0-4C08-9843-A980DCA9AA86}" dt="2021-09-05T01:55:07.068" v="1" actId="20577"/>
        <pc:sldMkLst>
          <pc:docMk/>
          <pc:sldMk cId="2523507613" sldId="259"/>
        </pc:sldMkLst>
        <pc:spChg chg="mod">
          <ac:chgData name="Christian Muise" userId="78b95db1-7c9b-410d-855f-cf7a491ba598" providerId="ADAL" clId="{A5210BFF-A9D0-4C08-9843-A980DCA9AA86}" dt="2021-09-05T01:55:07.068" v="1" actId="20577"/>
          <ac:spMkLst>
            <pc:docMk/>
            <pc:sldMk cId="2523507613" sldId="259"/>
            <ac:spMk id="3" creationId="{F760E851-95D4-48AE-91BF-1D36871AD9FD}"/>
          </ac:spMkLst>
        </pc:spChg>
      </pc:sldChg>
    </pc:docChg>
  </pc:docChgLst>
  <pc:docChgLst>
    <pc:chgData name="Christian Muise" userId="78b95db1-7c9b-410d-855f-cf7a491ba598" providerId="ADAL" clId="{68DAD3DF-3165-4B22-AA52-D33F44A083F9}"/>
    <pc:docChg chg="undo custSel mod addSld modSld sldOrd addMainMaster delMainMaster">
      <pc:chgData name="Christian Muise" userId="78b95db1-7c9b-410d-855f-cf7a491ba598" providerId="ADAL" clId="{68DAD3DF-3165-4B22-AA52-D33F44A083F9}" dt="2020-08-25T19:45:53.342" v="956"/>
      <pc:docMkLst>
        <pc:docMk/>
      </pc:docMkLst>
      <pc:sldChg chg="addSp delSp modSp new mod modTransition modMedia setBg modClrScheme delAnim modAnim setClrOvrMap delDesignElem chgLayout">
        <pc:chgData name="Christian Muise" userId="78b95db1-7c9b-410d-855f-cf7a491ba598" providerId="ADAL" clId="{68DAD3DF-3165-4B22-AA52-D33F44A083F9}" dt="2020-08-25T19:45:53.342" v="956"/>
        <pc:sldMkLst>
          <pc:docMk/>
          <pc:sldMk cId="2568185632" sldId="256"/>
        </pc:sldMkLst>
        <pc:spChg chg="mod">
          <ac:chgData name="Christian Muise" userId="78b95db1-7c9b-410d-855f-cf7a491ba598" providerId="ADAL" clId="{68DAD3DF-3165-4B22-AA52-D33F44A083F9}" dt="2020-08-25T19:18:31.380" v="952" actId="207"/>
          <ac:spMkLst>
            <pc:docMk/>
            <pc:sldMk cId="2568185632" sldId="256"/>
            <ac:spMk id="2" creationId="{849CA8FE-17DC-43A9-83E5-D24CDA9FA6A8}"/>
          </ac:spMkLst>
        </pc:spChg>
        <pc:spChg chg="mod">
          <ac:chgData name="Christian Muise" userId="78b95db1-7c9b-410d-855f-cf7a491ba598" providerId="ADAL" clId="{68DAD3DF-3165-4B22-AA52-D33F44A083F9}" dt="2020-08-25T19:18:42.805" v="953" actId="207"/>
          <ac:spMkLst>
            <pc:docMk/>
            <pc:sldMk cId="2568185632" sldId="256"/>
            <ac:spMk id="3" creationId="{ACF47D94-A056-45D1-B854-B40148882AB7}"/>
          </ac:spMkLst>
        </pc:spChg>
        <pc:spChg chg="add del">
          <ac:chgData name="Christian Muise" userId="78b95db1-7c9b-410d-855f-cf7a491ba598" providerId="ADAL" clId="{68DAD3DF-3165-4B22-AA52-D33F44A083F9}" dt="2020-08-25T19:08:16.352" v="5" actId="26606"/>
          <ac:spMkLst>
            <pc:docMk/>
            <pc:sldMk cId="2568185632" sldId="256"/>
            <ac:spMk id="9" creationId="{0671A8AE-40A1-4631-A6B8-581AFF065482}"/>
          </ac:spMkLst>
        </pc:spChg>
        <pc:spChg chg="add del">
          <ac:chgData name="Christian Muise" userId="78b95db1-7c9b-410d-855f-cf7a491ba598" providerId="ADAL" clId="{68DAD3DF-3165-4B22-AA52-D33F44A083F9}" dt="2020-08-25T19:08:16.352" v="5" actId="26606"/>
          <ac:spMkLst>
            <pc:docMk/>
            <pc:sldMk cId="2568185632" sldId="256"/>
            <ac:spMk id="11" creationId="{A44CD100-6267-4E62-AA64-2182A3A6A1C0}"/>
          </ac:spMkLst>
        </pc:spChg>
        <pc:spChg chg="add del">
          <ac:chgData name="Christian Muise" userId="78b95db1-7c9b-410d-855f-cf7a491ba598" providerId="ADAL" clId="{68DAD3DF-3165-4B22-AA52-D33F44A083F9}" dt="2020-08-25T19:16:15.246" v="783"/>
          <ac:spMkLst>
            <pc:docMk/>
            <pc:sldMk cId="2568185632" sldId="256"/>
            <ac:spMk id="13" creationId="{B7695657-4834-4DEB-A529-4DB28F696FE5}"/>
          </ac:spMkLst>
        </pc:spChg>
        <pc:spChg chg="add del">
          <ac:chgData name="Christian Muise" userId="78b95db1-7c9b-410d-855f-cf7a491ba598" providerId="ADAL" clId="{68DAD3DF-3165-4B22-AA52-D33F44A083F9}" dt="2020-08-25T19:16:15.246" v="783"/>
          <ac:spMkLst>
            <pc:docMk/>
            <pc:sldMk cId="2568185632" sldId="256"/>
            <ac:spMk id="14" creationId="{C1FA8F66-3B85-411D-A2A6-A50DF3026D9A}"/>
          </ac:spMkLst>
        </pc:spChg>
        <pc:spChg chg="add del">
          <ac:chgData name="Christian Muise" userId="78b95db1-7c9b-410d-855f-cf7a491ba598" providerId="ADAL" clId="{68DAD3DF-3165-4B22-AA52-D33F44A083F9}" dt="2020-08-25T19:16:15.246" v="783"/>
          <ac:spMkLst>
            <pc:docMk/>
            <pc:sldMk cId="2568185632" sldId="256"/>
            <ac:spMk id="15" creationId="{065EE0A0-4DA6-4AA2-A475-14DB03C55AFA}"/>
          </ac:spMkLst>
        </pc:spChg>
        <pc:spChg chg="add del">
          <ac:chgData name="Christian Muise" userId="78b95db1-7c9b-410d-855f-cf7a491ba598" providerId="ADAL" clId="{68DAD3DF-3165-4B22-AA52-D33F44A083F9}" dt="2020-08-25T19:16:15.246" v="783"/>
          <ac:spMkLst>
            <pc:docMk/>
            <pc:sldMk cId="2568185632" sldId="256"/>
            <ac:spMk id="17" creationId="{C6DB5293-7EEA-499F-BC82-82AE67214920}"/>
          </ac:spMkLst>
        </pc:spChg>
        <pc:spChg chg="add del">
          <ac:chgData name="Christian Muise" userId="78b95db1-7c9b-410d-855f-cf7a491ba598" providerId="ADAL" clId="{68DAD3DF-3165-4B22-AA52-D33F44A083F9}" dt="2020-08-25T19:16:15.246" v="783"/>
          <ac:spMkLst>
            <pc:docMk/>
            <pc:sldMk cId="2568185632" sldId="256"/>
            <ac:spMk id="18" creationId="{4179E790-E691-4202-B7FA-62924FC8D195}"/>
          </ac:spMkLst>
        </pc:spChg>
        <pc:picChg chg="add del mod">
          <ac:chgData name="Christian Muise" userId="78b95db1-7c9b-410d-855f-cf7a491ba598" providerId="ADAL" clId="{68DAD3DF-3165-4B22-AA52-D33F44A083F9}" dt="2020-08-25T19:08:16.352" v="5" actId="26606"/>
          <ac:picMkLst>
            <pc:docMk/>
            <pc:sldMk cId="2568185632" sldId="256"/>
            <ac:picMk id="4" creationId="{1638E146-0192-43A0-A500-E083AB3F87DE}"/>
          </ac:picMkLst>
        </pc:picChg>
        <pc:picChg chg="add del mod">
          <ac:chgData name="Christian Muise" userId="78b95db1-7c9b-410d-855f-cf7a491ba598" providerId="ADAL" clId="{68DAD3DF-3165-4B22-AA52-D33F44A083F9}" dt="2020-08-25T19:45:53.342" v="956"/>
          <ac:picMkLst>
            <pc:docMk/>
            <pc:sldMk cId="2568185632" sldId="256"/>
            <ac:picMk id="5" creationId="{C634177C-CC9F-4981-BA0A-DB8A4656521A}"/>
          </ac:picMkLst>
        </pc:picChg>
        <pc:picChg chg="add mod">
          <ac:chgData name="Christian Muise" userId="78b95db1-7c9b-410d-855f-cf7a491ba598" providerId="ADAL" clId="{68DAD3DF-3165-4B22-AA52-D33F44A083F9}" dt="2020-08-25T19:09:39.855" v="108" actId="1076"/>
          <ac:picMkLst>
            <pc:docMk/>
            <pc:sldMk cId="2568185632" sldId="256"/>
            <ac:picMk id="16" creationId="{B6F23470-A439-4C05-8318-1C6F8D8D5F91}"/>
          </ac:picMkLst>
        </pc:picChg>
        <pc:inkChg chg="add del">
          <ac:chgData name="Christian Muise" userId="78b95db1-7c9b-410d-855f-cf7a491ba598" providerId="ADAL" clId="{68DAD3DF-3165-4B22-AA52-D33F44A083F9}" dt="2020-08-25T19:45:53.342" v="956"/>
          <ac:inkMkLst>
            <pc:docMk/>
            <pc:sldMk cId="2568185632" sldId="256"/>
            <ac:inkMk id="4" creationId="{6CD9D1CA-51A3-4FB0-A11E-F91C77A153DB}"/>
          </ac:inkMkLst>
        </pc:inkChg>
      </pc:sldChg>
      <pc:sldChg chg="modSp new mod modTransition">
        <pc:chgData name="Christian Muise" userId="78b95db1-7c9b-410d-855f-cf7a491ba598" providerId="ADAL" clId="{68DAD3DF-3165-4B22-AA52-D33F44A083F9}" dt="2020-08-25T19:45:49.576" v="955"/>
        <pc:sldMkLst>
          <pc:docMk/>
          <pc:sldMk cId="69331549" sldId="257"/>
        </pc:sldMkLst>
        <pc:spChg chg="mod">
          <ac:chgData name="Christian Muise" userId="78b95db1-7c9b-410d-855f-cf7a491ba598" providerId="ADAL" clId="{68DAD3DF-3165-4B22-AA52-D33F44A083F9}" dt="2020-08-25T19:16:15.246" v="783"/>
          <ac:spMkLst>
            <pc:docMk/>
            <pc:sldMk cId="69331549" sldId="257"/>
            <ac:spMk id="2" creationId="{A35CF0AB-A3EC-4509-897B-492633C476DA}"/>
          </ac:spMkLst>
        </pc:spChg>
        <pc:spChg chg="mod">
          <ac:chgData name="Christian Muise" userId="78b95db1-7c9b-410d-855f-cf7a491ba598" providerId="ADAL" clId="{68DAD3DF-3165-4B22-AA52-D33F44A083F9}" dt="2020-08-25T19:16:15.246" v="783"/>
          <ac:spMkLst>
            <pc:docMk/>
            <pc:sldMk cId="69331549" sldId="257"/>
            <ac:spMk id="3" creationId="{811BA05F-0174-4C38-A669-1DB162EF7633}"/>
          </ac:spMkLst>
        </pc:spChg>
      </pc:sldChg>
      <pc:sldChg chg="modSp new mod modTransition">
        <pc:chgData name="Christian Muise" userId="78b95db1-7c9b-410d-855f-cf7a491ba598" providerId="ADAL" clId="{68DAD3DF-3165-4B22-AA52-D33F44A083F9}" dt="2020-08-25T19:45:49.576" v="955"/>
        <pc:sldMkLst>
          <pc:docMk/>
          <pc:sldMk cId="2798974179" sldId="258"/>
        </pc:sldMkLst>
        <pc:spChg chg="mod">
          <ac:chgData name="Christian Muise" userId="78b95db1-7c9b-410d-855f-cf7a491ba598" providerId="ADAL" clId="{68DAD3DF-3165-4B22-AA52-D33F44A083F9}" dt="2020-08-25T19:16:15.246" v="783"/>
          <ac:spMkLst>
            <pc:docMk/>
            <pc:sldMk cId="2798974179" sldId="258"/>
            <ac:spMk id="2" creationId="{36C0D5C2-D1E5-47A2-BD3E-BE04399A91F3}"/>
          </ac:spMkLst>
        </pc:spChg>
        <pc:spChg chg="mod">
          <ac:chgData name="Christian Muise" userId="78b95db1-7c9b-410d-855f-cf7a491ba598" providerId="ADAL" clId="{68DAD3DF-3165-4B22-AA52-D33F44A083F9}" dt="2020-08-25T19:16:15.246" v="783"/>
          <ac:spMkLst>
            <pc:docMk/>
            <pc:sldMk cId="2798974179" sldId="258"/>
            <ac:spMk id="3" creationId="{FA7DFAF3-0CA1-4F62-8BAE-D5E6FE2EDFE7}"/>
          </ac:spMkLst>
        </pc:spChg>
      </pc:sldChg>
      <pc:sldChg chg="addSp delSp modSp new mod ord modTransition modAnim">
        <pc:chgData name="Christian Muise" userId="78b95db1-7c9b-410d-855f-cf7a491ba598" providerId="ADAL" clId="{68DAD3DF-3165-4B22-AA52-D33F44A083F9}" dt="2020-08-25T19:45:53.342" v="956"/>
        <pc:sldMkLst>
          <pc:docMk/>
          <pc:sldMk cId="2523507613" sldId="259"/>
        </pc:sldMkLst>
        <pc:spChg chg="mod">
          <ac:chgData name="Christian Muise" userId="78b95db1-7c9b-410d-855f-cf7a491ba598" providerId="ADAL" clId="{68DAD3DF-3165-4B22-AA52-D33F44A083F9}" dt="2020-08-25T19:16:15.246" v="783"/>
          <ac:spMkLst>
            <pc:docMk/>
            <pc:sldMk cId="2523507613" sldId="259"/>
            <ac:spMk id="2" creationId="{5AAD5FD8-F3D9-4A37-9FBF-C3AE5642F297}"/>
          </ac:spMkLst>
        </pc:spChg>
        <pc:spChg chg="mod">
          <ac:chgData name="Christian Muise" userId="78b95db1-7c9b-410d-855f-cf7a491ba598" providerId="ADAL" clId="{68DAD3DF-3165-4B22-AA52-D33F44A083F9}" dt="2020-08-25T19:17:59.862" v="951" actId="14100"/>
          <ac:spMkLst>
            <pc:docMk/>
            <pc:sldMk cId="2523507613" sldId="259"/>
            <ac:spMk id="3" creationId="{F760E851-95D4-48AE-91BF-1D36871AD9FD}"/>
          </ac:spMkLst>
        </pc:spChg>
        <pc:picChg chg="add del mod">
          <ac:chgData name="Christian Muise" userId="78b95db1-7c9b-410d-855f-cf7a491ba598" providerId="ADAL" clId="{68DAD3DF-3165-4B22-AA52-D33F44A083F9}" dt="2020-08-25T19:45:53.342" v="956"/>
          <ac:picMkLst>
            <pc:docMk/>
            <pc:sldMk cId="2523507613" sldId="259"/>
            <ac:picMk id="4" creationId="{CC6B1880-7925-4BCE-89D2-93140B4B996E}"/>
          </ac:picMkLst>
        </pc:picChg>
      </pc:sldChg>
      <pc:sldChg chg="addSp delSp modSp new mod modTransition setBg modClrScheme setClrOvrMap chgLayout">
        <pc:chgData name="Christian Muise" userId="78b95db1-7c9b-410d-855f-cf7a491ba598" providerId="ADAL" clId="{68DAD3DF-3165-4B22-AA52-D33F44A083F9}" dt="2020-08-25T19:45:49.576" v="955"/>
        <pc:sldMkLst>
          <pc:docMk/>
          <pc:sldMk cId="3653397080" sldId="260"/>
        </pc:sldMkLst>
        <pc:spChg chg="del mod ord">
          <ac:chgData name="Christian Muise" userId="78b95db1-7c9b-410d-855f-cf7a491ba598" providerId="ADAL" clId="{68DAD3DF-3165-4B22-AA52-D33F44A083F9}" dt="2020-08-25T19:16:25.082" v="784" actId="700"/>
          <ac:spMkLst>
            <pc:docMk/>
            <pc:sldMk cId="3653397080" sldId="260"/>
            <ac:spMk id="2" creationId="{F23962D6-85BA-4A81-97F2-DA5350E59782}"/>
          </ac:spMkLst>
        </pc:spChg>
        <pc:spChg chg="del mod ord">
          <ac:chgData name="Christian Muise" userId="78b95db1-7c9b-410d-855f-cf7a491ba598" providerId="ADAL" clId="{68DAD3DF-3165-4B22-AA52-D33F44A083F9}" dt="2020-08-25T19:16:25.082" v="784" actId="700"/>
          <ac:spMkLst>
            <pc:docMk/>
            <pc:sldMk cId="3653397080" sldId="260"/>
            <ac:spMk id="3" creationId="{056A7A29-FF31-48EB-93D5-42A985642767}"/>
          </ac:spMkLst>
        </pc:spChg>
        <pc:spChg chg="add del mod ord">
          <ac:chgData name="Christian Muise" userId="78b95db1-7c9b-410d-855f-cf7a491ba598" providerId="ADAL" clId="{68DAD3DF-3165-4B22-AA52-D33F44A083F9}" dt="2020-08-25T19:16:35.032" v="785" actId="700"/>
          <ac:spMkLst>
            <pc:docMk/>
            <pc:sldMk cId="3653397080" sldId="260"/>
            <ac:spMk id="4" creationId="{76E11A52-E5DE-410D-89CB-0A18779A8DC9}"/>
          </ac:spMkLst>
        </pc:spChg>
        <pc:spChg chg="add del mod ord">
          <ac:chgData name="Christian Muise" userId="78b95db1-7c9b-410d-855f-cf7a491ba598" providerId="ADAL" clId="{68DAD3DF-3165-4B22-AA52-D33F44A083F9}" dt="2020-08-25T19:16:35.032" v="785" actId="700"/>
          <ac:spMkLst>
            <pc:docMk/>
            <pc:sldMk cId="3653397080" sldId="260"/>
            <ac:spMk id="5" creationId="{235D3163-C4C0-4FB6-830E-46CE4A3961C1}"/>
          </ac:spMkLst>
        </pc:spChg>
        <pc:spChg chg="add mod ord">
          <ac:chgData name="Christian Muise" userId="78b95db1-7c9b-410d-855f-cf7a491ba598" providerId="ADAL" clId="{68DAD3DF-3165-4B22-AA52-D33F44A083F9}" dt="2020-08-25T19:17:04.978" v="830" actId="20577"/>
          <ac:spMkLst>
            <pc:docMk/>
            <pc:sldMk cId="3653397080" sldId="260"/>
            <ac:spMk id="6" creationId="{0BBE8D8C-B58D-4CCB-945C-B97A3ED94261}"/>
          </ac:spMkLst>
        </pc:spChg>
        <pc:spChg chg="add del mod ord">
          <ac:chgData name="Christian Muise" userId="78b95db1-7c9b-410d-855f-cf7a491ba598" providerId="ADAL" clId="{68DAD3DF-3165-4B22-AA52-D33F44A083F9}" dt="2020-08-25T19:16:42.865" v="786" actId="26606"/>
          <ac:spMkLst>
            <pc:docMk/>
            <pc:sldMk cId="3653397080" sldId="260"/>
            <ac:spMk id="7" creationId="{6FB9E733-9A30-4D69-B265-B1CC86C0C58C}"/>
          </ac:spMkLst>
        </pc:spChg>
        <pc:spChg chg="add">
          <ac:chgData name="Christian Muise" userId="78b95db1-7c9b-410d-855f-cf7a491ba598" providerId="ADAL" clId="{68DAD3DF-3165-4B22-AA52-D33F44A083F9}" dt="2020-08-25T19:16:42.865" v="786" actId="26606"/>
          <ac:spMkLst>
            <pc:docMk/>
            <pc:sldMk cId="3653397080" sldId="260"/>
            <ac:spMk id="12" creationId="{DCF4EB5C-ED25-4675-8255-2F5B12CFFCF0}"/>
          </ac:spMkLst>
        </pc:spChg>
        <pc:spChg chg="add">
          <ac:chgData name="Christian Muise" userId="78b95db1-7c9b-410d-855f-cf7a491ba598" providerId="ADAL" clId="{68DAD3DF-3165-4B22-AA52-D33F44A083F9}" dt="2020-08-25T19:16:42.865" v="786" actId="26606"/>
          <ac:spMkLst>
            <pc:docMk/>
            <pc:sldMk cId="3653397080" sldId="260"/>
            <ac:spMk id="14" creationId="{9514EC6E-A557-42A2-BCDC-3ABFFC5E564D}"/>
          </ac:spMkLst>
        </pc:spChg>
        <pc:spChg chg="add">
          <ac:chgData name="Christian Muise" userId="78b95db1-7c9b-410d-855f-cf7a491ba598" providerId="ADAL" clId="{68DAD3DF-3165-4B22-AA52-D33F44A083F9}" dt="2020-08-25T19:16:42.865" v="786" actId="26606"/>
          <ac:spMkLst>
            <pc:docMk/>
            <pc:sldMk cId="3653397080" sldId="260"/>
            <ac:spMk id="16" creationId="{905482C9-EB42-4BFE-95BF-7FD661F07657}"/>
          </ac:spMkLst>
        </pc:spChg>
        <pc:spChg chg="add">
          <ac:chgData name="Christian Muise" userId="78b95db1-7c9b-410d-855f-cf7a491ba598" providerId="ADAL" clId="{68DAD3DF-3165-4B22-AA52-D33F44A083F9}" dt="2020-08-25T19:16:42.865" v="786" actId="26606"/>
          <ac:spMkLst>
            <pc:docMk/>
            <pc:sldMk cId="3653397080" sldId="260"/>
            <ac:spMk id="18" creationId="{7539E646-A625-4A26-86ED-BD90EDD329F7}"/>
          </ac:spMkLst>
        </pc:spChg>
        <pc:spChg chg="add">
          <ac:chgData name="Christian Muise" userId="78b95db1-7c9b-410d-855f-cf7a491ba598" providerId="ADAL" clId="{68DAD3DF-3165-4B22-AA52-D33F44A083F9}" dt="2020-08-25T19:16:42.865" v="786" actId="26606"/>
          <ac:spMkLst>
            <pc:docMk/>
            <pc:sldMk cId="3653397080" sldId="260"/>
            <ac:spMk id="20" creationId="{8E019540-1104-4B12-9F83-45F58674186F}"/>
          </ac:spMkLst>
        </pc:spChg>
        <pc:spChg chg="add">
          <ac:chgData name="Christian Muise" userId="78b95db1-7c9b-410d-855f-cf7a491ba598" providerId="ADAL" clId="{68DAD3DF-3165-4B22-AA52-D33F44A083F9}" dt="2020-08-25T19:16:42.865" v="786" actId="26606"/>
          <ac:spMkLst>
            <pc:docMk/>
            <pc:sldMk cId="3653397080" sldId="260"/>
            <ac:spMk id="22" creationId="{3580CFD6-E44A-486A-9E73-D8D948F78A34}"/>
          </ac:spMkLst>
        </pc:spChg>
      </pc:sldChg>
      <pc:sldMasterChg chg="add del addSldLayout delSldLayout">
        <pc:chgData name="Christian Muise" userId="78b95db1-7c9b-410d-855f-cf7a491ba598" providerId="ADAL" clId="{68DAD3DF-3165-4B22-AA52-D33F44A083F9}" dt="2020-08-25T19:08:16.412" v="6" actId="26606"/>
        <pc:sldMasterMkLst>
          <pc:docMk/>
          <pc:sldMasterMk cId="612331171" sldId="2147483660"/>
        </pc:sldMasterMkLst>
        <pc:sldLayoutChg chg="add del">
          <pc:chgData name="Christian Muise" userId="78b95db1-7c9b-410d-855f-cf7a491ba598" providerId="ADAL" clId="{68DAD3DF-3165-4B22-AA52-D33F44A083F9}" dt="2020-08-25T19:08:16.412" v="6" actId="26606"/>
          <pc:sldLayoutMkLst>
            <pc:docMk/>
            <pc:sldMasterMk cId="612331171" sldId="2147483660"/>
            <pc:sldLayoutMk cId="86699200" sldId="2147483661"/>
          </pc:sldLayoutMkLst>
        </pc:sldLayoutChg>
        <pc:sldLayoutChg chg="add del">
          <pc:chgData name="Christian Muise" userId="78b95db1-7c9b-410d-855f-cf7a491ba598" providerId="ADAL" clId="{68DAD3DF-3165-4B22-AA52-D33F44A083F9}" dt="2020-08-25T19:08:16.412" v="6" actId="26606"/>
          <pc:sldLayoutMkLst>
            <pc:docMk/>
            <pc:sldMasterMk cId="612331171" sldId="2147483660"/>
            <pc:sldLayoutMk cId="1326661727" sldId="2147483662"/>
          </pc:sldLayoutMkLst>
        </pc:sldLayoutChg>
        <pc:sldLayoutChg chg="add del">
          <pc:chgData name="Christian Muise" userId="78b95db1-7c9b-410d-855f-cf7a491ba598" providerId="ADAL" clId="{68DAD3DF-3165-4B22-AA52-D33F44A083F9}" dt="2020-08-25T19:08:16.412" v="6" actId="26606"/>
          <pc:sldLayoutMkLst>
            <pc:docMk/>
            <pc:sldMasterMk cId="612331171" sldId="2147483660"/>
            <pc:sldLayoutMk cId="1838910203" sldId="2147483663"/>
          </pc:sldLayoutMkLst>
        </pc:sldLayoutChg>
        <pc:sldLayoutChg chg="add del">
          <pc:chgData name="Christian Muise" userId="78b95db1-7c9b-410d-855f-cf7a491ba598" providerId="ADAL" clId="{68DAD3DF-3165-4B22-AA52-D33F44A083F9}" dt="2020-08-25T19:08:16.412" v="6" actId="26606"/>
          <pc:sldLayoutMkLst>
            <pc:docMk/>
            <pc:sldMasterMk cId="612331171" sldId="2147483660"/>
            <pc:sldLayoutMk cId="3791266959" sldId="2147483664"/>
          </pc:sldLayoutMkLst>
        </pc:sldLayoutChg>
        <pc:sldLayoutChg chg="add del">
          <pc:chgData name="Christian Muise" userId="78b95db1-7c9b-410d-855f-cf7a491ba598" providerId="ADAL" clId="{68DAD3DF-3165-4B22-AA52-D33F44A083F9}" dt="2020-08-25T19:08:16.412" v="6" actId="26606"/>
          <pc:sldLayoutMkLst>
            <pc:docMk/>
            <pc:sldMasterMk cId="612331171" sldId="2147483660"/>
            <pc:sldLayoutMk cId="1258263490" sldId="2147483665"/>
          </pc:sldLayoutMkLst>
        </pc:sldLayoutChg>
        <pc:sldLayoutChg chg="add del">
          <pc:chgData name="Christian Muise" userId="78b95db1-7c9b-410d-855f-cf7a491ba598" providerId="ADAL" clId="{68DAD3DF-3165-4B22-AA52-D33F44A083F9}" dt="2020-08-25T19:08:16.412" v="6" actId="26606"/>
          <pc:sldLayoutMkLst>
            <pc:docMk/>
            <pc:sldMasterMk cId="612331171" sldId="2147483660"/>
            <pc:sldLayoutMk cId="2917872723" sldId="2147483666"/>
          </pc:sldLayoutMkLst>
        </pc:sldLayoutChg>
        <pc:sldLayoutChg chg="add del">
          <pc:chgData name="Christian Muise" userId="78b95db1-7c9b-410d-855f-cf7a491ba598" providerId="ADAL" clId="{68DAD3DF-3165-4B22-AA52-D33F44A083F9}" dt="2020-08-25T19:08:16.412" v="6" actId="26606"/>
          <pc:sldLayoutMkLst>
            <pc:docMk/>
            <pc:sldMasterMk cId="612331171" sldId="2147483660"/>
            <pc:sldLayoutMk cId="2547817097" sldId="2147483667"/>
          </pc:sldLayoutMkLst>
        </pc:sldLayoutChg>
        <pc:sldLayoutChg chg="add del">
          <pc:chgData name="Christian Muise" userId="78b95db1-7c9b-410d-855f-cf7a491ba598" providerId="ADAL" clId="{68DAD3DF-3165-4B22-AA52-D33F44A083F9}" dt="2020-08-25T19:08:16.412" v="6" actId="26606"/>
          <pc:sldLayoutMkLst>
            <pc:docMk/>
            <pc:sldMasterMk cId="612331171" sldId="2147483660"/>
            <pc:sldLayoutMk cId="74018610" sldId="2147483668"/>
          </pc:sldLayoutMkLst>
        </pc:sldLayoutChg>
        <pc:sldLayoutChg chg="add del">
          <pc:chgData name="Christian Muise" userId="78b95db1-7c9b-410d-855f-cf7a491ba598" providerId="ADAL" clId="{68DAD3DF-3165-4B22-AA52-D33F44A083F9}" dt="2020-08-25T19:08:16.412" v="6" actId="26606"/>
          <pc:sldLayoutMkLst>
            <pc:docMk/>
            <pc:sldMasterMk cId="612331171" sldId="2147483660"/>
            <pc:sldLayoutMk cId="2650171179" sldId="2147483669"/>
          </pc:sldLayoutMkLst>
        </pc:sldLayoutChg>
        <pc:sldLayoutChg chg="add del">
          <pc:chgData name="Christian Muise" userId="78b95db1-7c9b-410d-855f-cf7a491ba598" providerId="ADAL" clId="{68DAD3DF-3165-4B22-AA52-D33F44A083F9}" dt="2020-08-25T19:08:16.412" v="6" actId="26606"/>
          <pc:sldLayoutMkLst>
            <pc:docMk/>
            <pc:sldMasterMk cId="612331171" sldId="2147483660"/>
            <pc:sldLayoutMk cId="488439025" sldId="2147483670"/>
          </pc:sldLayoutMkLst>
        </pc:sldLayoutChg>
        <pc:sldLayoutChg chg="add del">
          <pc:chgData name="Christian Muise" userId="78b95db1-7c9b-410d-855f-cf7a491ba598" providerId="ADAL" clId="{68DAD3DF-3165-4B22-AA52-D33F44A083F9}" dt="2020-08-25T19:08:16.412" v="6" actId="26606"/>
          <pc:sldLayoutMkLst>
            <pc:docMk/>
            <pc:sldMasterMk cId="612331171" sldId="2147483660"/>
            <pc:sldLayoutMk cId="3701781200" sldId="2147483671"/>
          </pc:sldLayoutMkLst>
        </pc:sldLayoutChg>
      </pc:sldMasterChg>
      <pc:sldMasterChg chg="add del replId addSldLayout delSldLayout">
        <pc:chgData name="Christian Muise" userId="78b95db1-7c9b-410d-855f-cf7a491ba598" providerId="ADAL" clId="{68DAD3DF-3165-4B22-AA52-D33F44A083F9}" dt="2020-08-25T19:08:16.352" v="5" actId="26606"/>
        <pc:sldMasterMkLst>
          <pc:docMk/>
          <pc:sldMasterMk cId="192317220" sldId="2147483672"/>
        </pc:sldMasterMkLst>
        <pc:sldLayoutChg chg="add del">
          <pc:chgData name="Christian Muise" userId="78b95db1-7c9b-410d-855f-cf7a491ba598" providerId="ADAL" clId="{68DAD3DF-3165-4B22-AA52-D33F44A083F9}" dt="2020-08-25T19:08:16.352" v="5" actId="26606"/>
          <pc:sldLayoutMkLst>
            <pc:docMk/>
            <pc:sldMasterMk cId="192317220" sldId="2147483672"/>
            <pc:sldLayoutMk cId="1467343490" sldId="2147483673"/>
          </pc:sldLayoutMkLst>
        </pc:sldLayoutChg>
        <pc:sldLayoutChg chg="add del replId">
          <pc:chgData name="Christian Muise" userId="78b95db1-7c9b-410d-855f-cf7a491ba598" providerId="ADAL" clId="{68DAD3DF-3165-4B22-AA52-D33F44A083F9}" dt="2020-08-25T19:08:16.352" v="5" actId="26606"/>
          <pc:sldLayoutMkLst>
            <pc:docMk/>
            <pc:sldMasterMk cId="192317220" sldId="2147483672"/>
            <pc:sldLayoutMk cId="673635032" sldId="2147483674"/>
          </pc:sldLayoutMkLst>
        </pc:sldLayoutChg>
        <pc:sldLayoutChg chg="add del replId">
          <pc:chgData name="Christian Muise" userId="78b95db1-7c9b-410d-855f-cf7a491ba598" providerId="ADAL" clId="{68DAD3DF-3165-4B22-AA52-D33F44A083F9}" dt="2020-08-25T19:08:16.352" v="5" actId="26606"/>
          <pc:sldLayoutMkLst>
            <pc:docMk/>
            <pc:sldMasterMk cId="192317220" sldId="2147483672"/>
            <pc:sldLayoutMk cId="1931301142" sldId="2147483675"/>
          </pc:sldLayoutMkLst>
        </pc:sldLayoutChg>
        <pc:sldLayoutChg chg="add del replId">
          <pc:chgData name="Christian Muise" userId="78b95db1-7c9b-410d-855f-cf7a491ba598" providerId="ADAL" clId="{68DAD3DF-3165-4B22-AA52-D33F44A083F9}" dt="2020-08-25T19:08:16.352" v="5" actId="26606"/>
          <pc:sldLayoutMkLst>
            <pc:docMk/>
            <pc:sldMasterMk cId="192317220" sldId="2147483672"/>
            <pc:sldLayoutMk cId="2200898146" sldId="2147483676"/>
          </pc:sldLayoutMkLst>
        </pc:sldLayoutChg>
        <pc:sldLayoutChg chg="add del replId">
          <pc:chgData name="Christian Muise" userId="78b95db1-7c9b-410d-855f-cf7a491ba598" providerId="ADAL" clId="{68DAD3DF-3165-4B22-AA52-D33F44A083F9}" dt="2020-08-25T19:08:16.352" v="5" actId="26606"/>
          <pc:sldLayoutMkLst>
            <pc:docMk/>
            <pc:sldMasterMk cId="192317220" sldId="2147483672"/>
            <pc:sldLayoutMk cId="2638441278" sldId="2147483677"/>
          </pc:sldLayoutMkLst>
        </pc:sldLayoutChg>
        <pc:sldLayoutChg chg="add del replId">
          <pc:chgData name="Christian Muise" userId="78b95db1-7c9b-410d-855f-cf7a491ba598" providerId="ADAL" clId="{68DAD3DF-3165-4B22-AA52-D33F44A083F9}" dt="2020-08-25T19:08:16.352" v="5" actId="26606"/>
          <pc:sldLayoutMkLst>
            <pc:docMk/>
            <pc:sldMasterMk cId="192317220" sldId="2147483672"/>
            <pc:sldLayoutMk cId="4237513648" sldId="2147483678"/>
          </pc:sldLayoutMkLst>
        </pc:sldLayoutChg>
        <pc:sldLayoutChg chg="add del replId">
          <pc:chgData name="Christian Muise" userId="78b95db1-7c9b-410d-855f-cf7a491ba598" providerId="ADAL" clId="{68DAD3DF-3165-4B22-AA52-D33F44A083F9}" dt="2020-08-25T19:08:16.352" v="5" actId="26606"/>
          <pc:sldLayoutMkLst>
            <pc:docMk/>
            <pc:sldMasterMk cId="192317220" sldId="2147483672"/>
            <pc:sldLayoutMk cId="3867247883" sldId="2147483679"/>
          </pc:sldLayoutMkLst>
        </pc:sldLayoutChg>
        <pc:sldLayoutChg chg="add del replId">
          <pc:chgData name="Christian Muise" userId="78b95db1-7c9b-410d-855f-cf7a491ba598" providerId="ADAL" clId="{68DAD3DF-3165-4B22-AA52-D33F44A083F9}" dt="2020-08-25T19:08:16.352" v="5" actId="26606"/>
          <pc:sldLayoutMkLst>
            <pc:docMk/>
            <pc:sldMasterMk cId="192317220" sldId="2147483672"/>
            <pc:sldLayoutMk cId="1585183821" sldId="2147483680"/>
          </pc:sldLayoutMkLst>
        </pc:sldLayoutChg>
        <pc:sldLayoutChg chg="add del replId">
          <pc:chgData name="Christian Muise" userId="78b95db1-7c9b-410d-855f-cf7a491ba598" providerId="ADAL" clId="{68DAD3DF-3165-4B22-AA52-D33F44A083F9}" dt="2020-08-25T19:08:16.352" v="5" actId="26606"/>
          <pc:sldLayoutMkLst>
            <pc:docMk/>
            <pc:sldMasterMk cId="192317220" sldId="2147483672"/>
            <pc:sldLayoutMk cId="2840559362" sldId="2147483681"/>
          </pc:sldLayoutMkLst>
        </pc:sldLayoutChg>
        <pc:sldLayoutChg chg="add del replId">
          <pc:chgData name="Christian Muise" userId="78b95db1-7c9b-410d-855f-cf7a491ba598" providerId="ADAL" clId="{68DAD3DF-3165-4B22-AA52-D33F44A083F9}" dt="2020-08-25T19:08:16.352" v="5" actId="26606"/>
          <pc:sldLayoutMkLst>
            <pc:docMk/>
            <pc:sldMasterMk cId="192317220" sldId="2147483672"/>
            <pc:sldLayoutMk cId="779486" sldId="2147483682"/>
          </pc:sldLayoutMkLst>
        </pc:sldLayoutChg>
        <pc:sldLayoutChg chg="add del replId">
          <pc:chgData name="Christian Muise" userId="78b95db1-7c9b-410d-855f-cf7a491ba598" providerId="ADAL" clId="{68DAD3DF-3165-4B22-AA52-D33F44A083F9}" dt="2020-08-25T19:08:16.352" v="5" actId="26606"/>
          <pc:sldLayoutMkLst>
            <pc:docMk/>
            <pc:sldMasterMk cId="192317220" sldId="2147483672"/>
            <pc:sldLayoutMk cId="493701417" sldId="2147483683"/>
          </pc:sldLayoutMkLst>
        </pc:sldLayoutChg>
      </pc:sldMasterChg>
      <pc:sldMasterChg chg="add addSldLayout">
        <pc:chgData name="Christian Muise" userId="78b95db1-7c9b-410d-855f-cf7a491ba598" providerId="ADAL" clId="{68DAD3DF-3165-4B22-AA52-D33F44A083F9}" dt="2020-08-25T19:08:16.412" v="6" actId="26606"/>
        <pc:sldMasterMkLst>
          <pc:docMk/>
          <pc:sldMasterMk cId="199264077" sldId="2147483711"/>
        </pc:sldMasterMkLst>
        <pc:sldLayoutChg chg="add">
          <pc:chgData name="Christian Muise" userId="78b95db1-7c9b-410d-855f-cf7a491ba598" providerId="ADAL" clId="{68DAD3DF-3165-4B22-AA52-D33F44A083F9}" dt="2020-08-25T19:08:16.412" v="6" actId="26606"/>
          <pc:sldLayoutMkLst>
            <pc:docMk/>
            <pc:sldMasterMk cId="199264077" sldId="2147483711"/>
            <pc:sldLayoutMk cId="285046078" sldId="2147483700"/>
          </pc:sldLayoutMkLst>
        </pc:sldLayoutChg>
        <pc:sldLayoutChg chg="add">
          <pc:chgData name="Christian Muise" userId="78b95db1-7c9b-410d-855f-cf7a491ba598" providerId="ADAL" clId="{68DAD3DF-3165-4B22-AA52-D33F44A083F9}" dt="2020-08-25T19:08:16.412" v="6" actId="26606"/>
          <pc:sldLayoutMkLst>
            <pc:docMk/>
            <pc:sldMasterMk cId="199264077" sldId="2147483711"/>
            <pc:sldLayoutMk cId="3923744055" sldId="2147483701"/>
          </pc:sldLayoutMkLst>
        </pc:sldLayoutChg>
        <pc:sldLayoutChg chg="add">
          <pc:chgData name="Christian Muise" userId="78b95db1-7c9b-410d-855f-cf7a491ba598" providerId="ADAL" clId="{68DAD3DF-3165-4B22-AA52-D33F44A083F9}" dt="2020-08-25T19:08:16.412" v="6" actId="26606"/>
          <pc:sldLayoutMkLst>
            <pc:docMk/>
            <pc:sldMasterMk cId="199264077" sldId="2147483711"/>
            <pc:sldLayoutMk cId="3004082933" sldId="2147483702"/>
          </pc:sldLayoutMkLst>
        </pc:sldLayoutChg>
        <pc:sldLayoutChg chg="add">
          <pc:chgData name="Christian Muise" userId="78b95db1-7c9b-410d-855f-cf7a491ba598" providerId="ADAL" clId="{68DAD3DF-3165-4B22-AA52-D33F44A083F9}" dt="2020-08-25T19:08:16.412" v="6" actId="26606"/>
          <pc:sldLayoutMkLst>
            <pc:docMk/>
            <pc:sldMasterMk cId="199264077" sldId="2147483711"/>
            <pc:sldLayoutMk cId="2036026324" sldId="2147483703"/>
          </pc:sldLayoutMkLst>
        </pc:sldLayoutChg>
        <pc:sldLayoutChg chg="add">
          <pc:chgData name="Christian Muise" userId="78b95db1-7c9b-410d-855f-cf7a491ba598" providerId="ADAL" clId="{68DAD3DF-3165-4B22-AA52-D33F44A083F9}" dt="2020-08-25T19:08:16.412" v="6" actId="26606"/>
          <pc:sldLayoutMkLst>
            <pc:docMk/>
            <pc:sldMasterMk cId="199264077" sldId="2147483711"/>
            <pc:sldLayoutMk cId="1857956430" sldId="2147483704"/>
          </pc:sldLayoutMkLst>
        </pc:sldLayoutChg>
        <pc:sldLayoutChg chg="add">
          <pc:chgData name="Christian Muise" userId="78b95db1-7c9b-410d-855f-cf7a491ba598" providerId="ADAL" clId="{68DAD3DF-3165-4B22-AA52-D33F44A083F9}" dt="2020-08-25T19:08:16.412" v="6" actId="26606"/>
          <pc:sldLayoutMkLst>
            <pc:docMk/>
            <pc:sldMasterMk cId="199264077" sldId="2147483711"/>
            <pc:sldLayoutMk cId="3799810864" sldId="2147483705"/>
          </pc:sldLayoutMkLst>
        </pc:sldLayoutChg>
        <pc:sldLayoutChg chg="add">
          <pc:chgData name="Christian Muise" userId="78b95db1-7c9b-410d-855f-cf7a491ba598" providerId="ADAL" clId="{68DAD3DF-3165-4B22-AA52-D33F44A083F9}" dt="2020-08-25T19:08:16.412" v="6" actId="26606"/>
          <pc:sldLayoutMkLst>
            <pc:docMk/>
            <pc:sldMasterMk cId="199264077" sldId="2147483711"/>
            <pc:sldLayoutMk cId="46303062" sldId="2147483706"/>
          </pc:sldLayoutMkLst>
        </pc:sldLayoutChg>
        <pc:sldLayoutChg chg="add">
          <pc:chgData name="Christian Muise" userId="78b95db1-7c9b-410d-855f-cf7a491ba598" providerId="ADAL" clId="{68DAD3DF-3165-4B22-AA52-D33F44A083F9}" dt="2020-08-25T19:08:16.412" v="6" actId="26606"/>
          <pc:sldLayoutMkLst>
            <pc:docMk/>
            <pc:sldMasterMk cId="199264077" sldId="2147483711"/>
            <pc:sldLayoutMk cId="4139710594" sldId="2147483707"/>
          </pc:sldLayoutMkLst>
        </pc:sldLayoutChg>
        <pc:sldLayoutChg chg="add">
          <pc:chgData name="Christian Muise" userId="78b95db1-7c9b-410d-855f-cf7a491ba598" providerId="ADAL" clId="{68DAD3DF-3165-4B22-AA52-D33F44A083F9}" dt="2020-08-25T19:08:16.412" v="6" actId="26606"/>
          <pc:sldLayoutMkLst>
            <pc:docMk/>
            <pc:sldMasterMk cId="199264077" sldId="2147483711"/>
            <pc:sldLayoutMk cId="2218890304" sldId="2147483708"/>
          </pc:sldLayoutMkLst>
        </pc:sldLayoutChg>
        <pc:sldLayoutChg chg="add">
          <pc:chgData name="Christian Muise" userId="78b95db1-7c9b-410d-855f-cf7a491ba598" providerId="ADAL" clId="{68DAD3DF-3165-4B22-AA52-D33F44A083F9}" dt="2020-08-25T19:08:16.412" v="6" actId="26606"/>
          <pc:sldLayoutMkLst>
            <pc:docMk/>
            <pc:sldMasterMk cId="199264077" sldId="2147483711"/>
            <pc:sldLayoutMk cId="582029204" sldId="2147483709"/>
          </pc:sldLayoutMkLst>
        </pc:sldLayoutChg>
        <pc:sldLayoutChg chg="add">
          <pc:chgData name="Christian Muise" userId="78b95db1-7c9b-410d-855f-cf7a491ba598" providerId="ADAL" clId="{68DAD3DF-3165-4B22-AA52-D33F44A083F9}" dt="2020-08-25T19:08:16.412" v="6" actId="26606"/>
          <pc:sldLayoutMkLst>
            <pc:docMk/>
            <pc:sldMasterMk cId="199264077" sldId="2147483711"/>
            <pc:sldLayoutMk cId="3229884647" sldId="214748371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90BA6-903A-4CFC-8B5C-97D7B5DE215E}" type="datetimeFigureOut">
              <a:rPr lang="en-CA" smtClean="0"/>
              <a:t>2024-02-07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87DBB-C642-4C4B-893F-192A4FC7D606}" type="slidenum">
              <a:rPr lang="en-CA" smtClean="0"/>
              <a:t>‹#›</a:t>
            </a:fld>
            <a:endParaRPr lang="en-CA"/>
          </a:p>
        </p:txBody>
      </p:sp>
    </p:spTree>
    <p:extLst>
      <p:ext uri="{BB962C8B-B14F-4D97-AF65-F5344CB8AC3E}">
        <p14:creationId xmlns:p14="http://schemas.microsoft.com/office/powerpoint/2010/main" val="3764223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Hello, This is group 7’s, and </a:t>
            </a:r>
            <a:r>
              <a:rPr lang="en-US" sz="1800" b="0" i="0" u="none" strike="noStrike" dirty="0" err="1">
                <a:solidFill>
                  <a:srgbClr val="000000"/>
                </a:solidFill>
                <a:effectLst/>
                <a:latin typeface="Arial" panose="020B0604020202020204" pitchFamily="34" charset="0"/>
              </a:rPr>
              <a:t>heres</a:t>
            </a:r>
            <a:r>
              <a:rPr lang="en-US" sz="1800" b="0" i="0" u="none" strike="noStrike" dirty="0">
                <a:solidFill>
                  <a:srgbClr val="000000"/>
                </a:solidFill>
                <a:effectLst/>
                <a:latin typeface="Arial" panose="020B0604020202020204" pitchFamily="34" charset="0"/>
              </a:rPr>
              <a:t> our project </a:t>
            </a:r>
            <a:r>
              <a:rPr lang="en-US" sz="1800" b="0" i="0" u="none" strike="noStrike" dirty="0" err="1">
                <a:solidFill>
                  <a:srgbClr val="000000"/>
                </a:solidFill>
                <a:effectLst/>
                <a:latin typeface="Arial" panose="020B0604020202020204" pitchFamily="34" charset="0"/>
              </a:rPr>
              <a:t>Gitaxian</a:t>
            </a:r>
            <a:r>
              <a:rPr lang="en-US" sz="1800" b="0" i="0" u="none" strike="noStrike" dirty="0">
                <a:solidFill>
                  <a:srgbClr val="000000"/>
                </a:solidFill>
                <a:effectLst/>
                <a:latin typeface="Arial" panose="020B0604020202020204" pitchFamily="34" charset="0"/>
              </a:rPr>
              <a:t> Probe</a:t>
            </a:r>
            <a:endParaRPr lang="en-CA" dirty="0"/>
          </a:p>
        </p:txBody>
      </p:sp>
      <p:sp>
        <p:nvSpPr>
          <p:cNvPr id="4" name="Slide Number Placeholder 3"/>
          <p:cNvSpPr>
            <a:spLocks noGrp="1"/>
          </p:cNvSpPr>
          <p:nvPr>
            <p:ph type="sldNum" sz="quarter" idx="5"/>
          </p:nvPr>
        </p:nvSpPr>
        <p:spPr/>
        <p:txBody>
          <a:bodyPr/>
          <a:lstStyle/>
          <a:p>
            <a:fld id="{9B587DBB-C642-4C4B-893F-192A4FC7D606}" type="slidenum">
              <a:rPr lang="en-CA" smtClean="0"/>
              <a:t>1</a:t>
            </a:fld>
            <a:endParaRPr lang="en-CA"/>
          </a:p>
        </p:txBody>
      </p:sp>
    </p:spTree>
    <p:extLst>
      <p:ext uri="{BB962C8B-B14F-4D97-AF65-F5344CB8AC3E}">
        <p14:creationId xmlns:p14="http://schemas.microsoft.com/office/powerpoint/2010/main" val="3183008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Our project is an exploration of the techniques of artificial intelligence and its ability to be used to optimize and analyze the trading card game Magic The Gathering. Named after the infamous card, </a:t>
            </a:r>
            <a:r>
              <a:rPr lang="en-US" sz="1800" b="0" i="0" u="none" strike="noStrike" dirty="0" err="1">
                <a:solidFill>
                  <a:srgbClr val="000000"/>
                </a:solidFill>
                <a:effectLst/>
                <a:latin typeface="Arial" panose="020B0604020202020204" pitchFamily="34" charset="0"/>
              </a:rPr>
              <a:t>Gitaxian</a:t>
            </a:r>
            <a:r>
              <a:rPr lang="en-US" sz="1800" b="0" i="0" u="none" strike="noStrike" dirty="0">
                <a:solidFill>
                  <a:srgbClr val="000000"/>
                </a:solidFill>
                <a:effectLst/>
                <a:latin typeface="Arial" panose="020B0604020202020204" pitchFamily="34" charset="0"/>
              </a:rPr>
              <a:t> Probe’s ultimate goal is to provide a new way to gather information about how magic the gathering should be played. With this information we can optimize play for the purpose of giving streamlined feedback to new players allowing them to better understand correct lines of play. </a:t>
            </a:r>
          </a:p>
          <a:p>
            <a:endParaRPr lang="en-CA" dirty="0"/>
          </a:p>
        </p:txBody>
      </p:sp>
      <p:sp>
        <p:nvSpPr>
          <p:cNvPr id="4" name="Slide Number Placeholder 3"/>
          <p:cNvSpPr>
            <a:spLocks noGrp="1"/>
          </p:cNvSpPr>
          <p:nvPr>
            <p:ph type="sldNum" sz="quarter" idx="5"/>
          </p:nvPr>
        </p:nvSpPr>
        <p:spPr/>
        <p:txBody>
          <a:bodyPr/>
          <a:lstStyle/>
          <a:p>
            <a:fld id="{9B587DBB-C642-4C4B-893F-192A4FC7D606}" type="slidenum">
              <a:rPr lang="en-CA" smtClean="0"/>
              <a:t>2</a:t>
            </a:fld>
            <a:endParaRPr lang="en-CA"/>
          </a:p>
        </p:txBody>
      </p:sp>
    </p:spTree>
    <p:extLst>
      <p:ext uri="{BB962C8B-B14F-4D97-AF65-F5344CB8AC3E}">
        <p14:creationId xmlns:p14="http://schemas.microsoft.com/office/powerpoint/2010/main" val="4211382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The question we are attempting to solve with a planning approach is: What is the most optimal sequence of moves that will result in a win?</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Because of the thousands of decisions you make on any given turn of magic, there is an incredibly Large Branching Factor. Our computers would explode before reaching any meaningful conclusion. Thus this problem requires a Step-By-Step approach, and also requires the model to be much more simplified, and thus we will restrict down the possible cards down to a reasonable domain. Our planned approach is to use this assumed theoretical control to model the two-player nature of magic. We will iteratively generate the best moves for each player, step by step:</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We will be taking a snapshot of the game state, including hand, available mana, owned creatures, opposing creatures, everything that is available at the moment. Run a planning algorithm using that snapshot that would describe “if nothing were to change, how do we win or more likely, how do we get to a better state than we are currently in”. Then take that plan and run the first step of it. Once the results have been settled we, then repeat in order to create a </a:t>
            </a:r>
            <a:r>
              <a:rPr lang="en-US" sz="1100" b="0" i="0" u="none" strike="noStrike" dirty="0" err="1">
                <a:solidFill>
                  <a:srgbClr val="000000"/>
                </a:solidFill>
                <a:effectLst/>
                <a:latin typeface="Arial" panose="020B0604020202020204" pitchFamily="34" charset="0"/>
              </a:rPr>
              <a:t>a</a:t>
            </a:r>
            <a:r>
              <a:rPr lang="en-US" sz="1100" b="0" i="0" u="none" strike="noStrike" dirty="0">
                <a:solidFill>
                  <a:srgbClr val="000000"/>
                </a:solidFill>
                <a:effectLst/>
                <a:latin typeface="Arial" panose="020B0604020202020204" pitchFamily="34" charset="0"/>
              </a:rPr>
              <a:t> full tree of decisions until the game is won. </a:t>
            </a:r>
          </a:p>
          <a:p>
            <a:endParaRPr lang="en-CA" dirty="0"/>
          </a:p>
        </p:txBody>
      </p:sp>
      <p:sp>
        <p:nvSpPr>
          <p:cNvPr id="4" name="Slide Number Placeholder 3"/>
          <p:cNvSpPr>
            <a:spLocks noGrp="1"/>
          </p:cNvSpPr>
          <p:nvPr>
            <p:ph type="sldNum" sz="quarter" idx="5"/>
          </p:nvPr>
        </p:nvSpPr>
        <p:spPr/>
        <p:txBody>
          <a:bodyPr/>
          <a:lstStyle/>
          <a:p>
            <a:fld id="{9B587DBB-C642-4C4B-893F-192A4FC7D606}" type="slidenum">
              <a:rPr lang="en-CA" smtClean="0"/>
              <a:t>3</a:t>
            </a:fld>
            <a:endParaRPr lang="en-CA"/>
          </a:p>
        </p:txBody>
      </p:sp>
    </p:spTree>
    <p:extLst>
      <p:ext uri="{BB962C8B-B14F-4D97-AF65-F5344CB8AC3E}">
        <p14:creationId xmlns:p14="http://schemas.microsoft.com/office/powerpoint/2010/main" val="3937544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The question we are attempting to solve with a Bayesian approach is “What should I prioritize in this game, what resource is the most important?”. We will take a look at how all the variables in the game affect each other. Which Variables we choose will be gathered from looking at previous tournament play games to find what states lead to wins. Possible variables can be, cards in hand, creatures on board, colors in deck, cards drawn in the game. All of these variables have interconnected relationships with each other. And therefore we can map it as a network of possibilities. </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We can eventually answer questions like:</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What is the most important factor to winning? </a:t>
            </a:r>
          </a:p>
          <a:p>
            <a:endParaRPr lang="en-CA" dirty="0"/>
          </a:p>
        </p:txBody>
      </p:sp>
      <p:sp>
        <p:nvSpPr>
          <p:cNvPr id="4" name="Slide Number Placeholder 3"/>
          <p:cNvSpPr>
            <a:spLocks noGrp="1"/>
          </p:cNvSpPr>
          <p:nvPr>
            <p:ph type="sldNum" sz="quarter" idx="5"/>
          </p:nvPr>
        </p:nvSpPr>
        <p:spPr/>
        <p:txBody>
          <a:bodyPr/>
          <a:lstStyle/>
          <a:p>
            <a:fld id="{9B587DBB-C642-4C4B-893F-192A4FC7D606}" type="slidenum">
              <a:rPr lang="en-CA" smtClean="0"/>
              <a:t>4</a:t>
            </a:fld>
            <a:endParaRPr lang="en-CA"/>
          </a:p>
        </p:txBody>
      </p:sp>
    </p:spTree>
    <p:extLst>
      <p:ext uri="{BB962C8B-B14F-4D97-AF65-F5344CB8AC3E}">
        <p14:creationId xmlns:p14="http://schemas.microsoft.com/office/powerpoint/2010/main" val="207045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The question we are attempting to solve with a Deep Learning approach is “how mad will this proposed card make people”</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Using the variety of information stored on a MTG card we will attempt to train a deep-learning model to estimate the "salt score" of MTG cards. The salt score of a card is the community voted “How much do I hate playing against this card” value and can be found on the website EDHREC. </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We will train this deep learning model on the values on the card, Things like mana cost, text on card, power, toughness ETC. These variables will then all be combined by our project to create a model that is capable of taking in new information, and attempting to give it a fitting salt score. </a:t>
            </a:r>
          </a:p>
          <a:p>
            <a:pPr marL="4572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Our planned approach is to:</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Gather required resources from online sources in order to create a labelled/supervised dataset, we will then use this dataset in order to train a deep learning model to recognize what makes a card salty or not. </a:t>
            </a:r>
          </a:p>
          <a:p>
            <a:pPr marL="742950" lvl="1" indent="-2857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This will utilize of the python libraries to sort and manipulate the data, and a separate python library to train the model. </a:t>
            </a:r>
          </a:p>
        </p:txBody>
      </p:sp>
      <p:sp>
        <p:nvSpPr>
          <p:cNvPr id="4" name="Slide Number Placeholder 3"/>
          <p:cNvSpPr>
            <a:spLocks noGrp="1"/>
          </p:cNvSpPr>
          <p:nvPr>
            <p:ph type="sldNum" sz="quarter" idx="5"/>
          </p:nvPr>
        </p:nvSpPr>
        <p:spPr/>
        <p:txBody>
          <a:bodyPr/>
          <a:lstStyle/>
          <a:p>
            <a:fld id="{9B587DBB-C642-4C4B-893F-192A4FC7D606}" type="slidenum">
              <a:rPr lang="en-CA" smtClean="0"/>
              <a:t>5</a:t>
            </a:fld>
            <a:endParaRPr lang="en-CA"/>
          </a:p>
        </p:txBody>
      </p:sp>
    </p:spTree>
    <p:extLst>
      <p:ext uri="{BB962C8B-B14F-4D97-AF65-F5344CB8AC3E}">
        <p14:creationId xmlns:p14="http://schemas.microsoft.com/office/powerpoint/2010/main" val="2550975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main language we are going to be using in python.  We will be using the python libraries of NumPy or PyMC3 for probabilistic networks and </a:t>
            </a:r>
            <a:r>
              <a:rPr lang="en-US" sz="1800" b="0" i="0" u="none" strike="noStrike" dirty="0" err="1">
                <a:solidFill>
                  <a:srgbClr val="000000"/>
                </a:solidFill>
                <a:effectLst/>
                <a:latin typeface="Arial" panose="020B0604020202020204" pitchFamily="34" charset="0"/>
              </a:rPr>
              <a:t>PyTorch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Keras</a:t>
            </a:r>
            <a:r>
              <a:rPr lang="en-US" sz="1800" b="0" i="0" u="none" strike="noStrike" dirty="0">
                <a:solidFill>
                  <a:srgbClr val="000000"/>
                </a:solidFill>
                <a:effectLst/>
                <a:latin typeface="Arial" panose="020B0604020202020204" pitchFamily="34" charset="0"/>
              </a:rPr>
              <a:t>, or TensorFlow for Deep learning. Planning is different, using PDDL and the methods taught in class. </a:t>
            </a:r>
          </a:p>
          <a:p>
            <a:pPr marL="457200" rtl="0" fontAlgn="base">
              <a:spcBef>
                <a:spcPts val="0"/>
              </a:spcBef>
              <a:spcAft>
                <a:spcPts val="0"/>
              </a:spcAft>
              <a:buFont typeface="Arial" panose="020B0604020202020204" pitchFamily="34" charset="0"/>
              <a:buChar char="•"/>
            </a:pPr>
            <a:br>
              <a:rPr lang="en-US" sz="2800" b="0" dirty="0">
                <a:effectLst/>
              </a:rPr>
            </a:br>
            <a:r>
              <a:rPr lang="en-US" sz="1800" b="0" i="0" u="none" strike="noStrike" dirty="0">
                <a:solidFill>
                  <a:srgbClr val="000000"/>
                </a:solidFill>
                <a:effectLst/>
                <a:latin typeface="Arial" panose="020B0604020202020204" pitchFamily="34" charset="0"/>
              </a:rPr>
              <a:t>For all of the potential projects, they require a lot of data for understanding and training models. Thus we will gather all the card data from every card printed from the website </a:t>
            </a:r>
            <a:r>
              <a:rPr lang="en-US" sz="1800" b="0" i="0" u="none" strike="noStrike" dirty="0" err="1">
                <a:solidFill>
                  <a:srgbClr val="000000"/>
                </a:solidFill>
                <a:effectLst/>
                <a:latin typeface="Arial" panose="020B0604020202020204" pitchFamily="34" charset="0"/>
              </a:rPr>
              <a:t>Scryfall</a:t>
            </a:r>
            <a:r>
              <a:rPr lang="en-US" sz="1800" b="0" i="0" u="none" strike="noStrike" dirty="0">
                <a:solidFill>
                  <a:srgbClr val="000000"/>
                </a:solidFill>
                <a:effectLst/>
                <a:latin typeface="Arial" panose="020B0604020202020204" pitchFamily="34" charset="0"/>
              </a:rPr>
              <a:t>, which stores cards as JSON files that can be then processed in python for readability</a:t>
            </a:r>
          </a:p>
        </p:txBody>
      </p:sp>
      <p:sp>
        <p:nvSpPr>
          <p:cNvPr id="4" name="Slide Number Placeholder 3"/>
          <p:cNvSpPr>
            <a:spLocks noGrp="1"/>
          </p:cNvSpPr>
          <p:nvPr>
            <p:ph type="sldNum" sz="quarter" idx="5"/>
          </p:nvPr>
        </p:nvSpPr>
        <p:spPr/>
        <p:txBody>
          <a:bodyPr/>
          <a:lstStyle/>
          <a:p>
            <a:fld id="{9B587DBB-C642-4C4B-893F-192A4FC7D606}" type="slidenum">
              <a:rPr lang="en-CA" smtClean="0"/>
              <a:t>6</a:t>
            </a:fld>
            <a:endParaRPr lang="en-CA"/>
          </a:p>
        </p:txBody>
      </p:sp>
    </p:spTree>
    <p:extLst>
      <p:ext uri="{BB962C8B-B14F-4D97-AF65-F5344CB8AC3E}">
        <p14:creationId xmlns:p14="http://schemas.microsoft.com/office/powerpoint/2010/main" val="67576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2/7/2024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30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6026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2/7/2024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981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2/7/2024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971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2/7/2024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889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202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988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795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04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2/7/2024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2374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408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2/7/2024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26407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B6F23470-A439-4C05-8318-1C6F8D8D5F91}"/>
              </a:ext>
            </a:extLst>
          </p:cNvPr>
          <p:cNvPicPr>
            <a:picLocks noChangeAspect="1"/>
          </p:cNvPicPr>
          <p:nvPr/>
        </p:nvPicPr>
        <p:blipFill rotWithShape="1">
          <a:blip r:embed="rId5"/>
          <a:srcRect t="6422" b="9308"/>
          <a:stretch/>
        </p:blipFill>
        <p:spPr>
          <a:xfrm>
            <a:off x="20" y="-165360"/>
            <a:ext cx="12191980" cy="6857990"/>
          </a:xfrm>
          <a:prstGeom prst="rect">
            <a:avLst/>
          </a:prstGeom>
        </p:spPr>
      </p:pic>
      <p:sp>
        <p:nvSpPr>
          <p:cNvPr id="2" name="Title 1">
            <a:extLst>
              <a:ext uri="{FF2B5EF4-FFF2-40B4-BE49-F238E27FC236}">
                <a16:creationId xmlns:a16="http://schemas.microsoft.com/office/drawing/2014/main" id="{849CA8FE-17DC-43A9-83E5-D24CDA9FA6A8}"/>
              </a:ext>
            </a:extLst>
          </p:cNvPr>
          <p:cNvSpPr>
            <a:spLocks noGrp="1"/>
          </p:cNvSpPr>
          <p:nvPr>
            <p:ph type="ctrTitle"/>
          </p:nvPr>
        </p:nvSpPr>
        <p:spPr>
          <a:xfrm>
            <a:off x="609599" y="4572000"/>
            <a:ext cx="10965141" cy="895244"/>
          </a:xfrm>
          <a:solidFill>
            <a:schemeClr val="tx2"/>
          </a:solidFill>
        </p:spPr>
        <p:txBody>
          <a:bodyPr>
            <a:normAutofit/>
          </a:bodyPr>
          <a:lstStyle/>
          <a:p>
            <a:r>
              <a:rPr lang="en-US" sz="4000" dirty="0">
                <a:solidFill>
                  <a:schemeClr val="bg1"/>
                </a:solidFill>
              </a:rPr>
              <a:t>{team 7}: {</a:t>
            </a:r>
            <a:r>
              <a:rPr lang="en-US" sz="4000" dirty="0" err="1">
                <a:solidFill>
                  <a:schemeClr val="bg1"/>
                </a:solidFill>
              </a:rPr>
              <a:t>Gitaxian</a:t>
            </a:r>
            <a:r>
              <a:rPr lang="en-US" sz="4000" dirty="0">
                <a:solidFill>
                  <a:schemeClr val="bg1"/>
                </a:solidFill>
              </a:rPr>
              <a:t> Probe}</a:t>
            </a:r>
            <a:endParaRPr lang="en-CA" sz="4000" dirty="0">
              <a:solidFill>
                <a:schemeClr val="bg1"/>
              </a:solidFill>
            </a:endParaRPr>
          </a:p>
        </p:txBody>
      </p:sp>
      <p:sp>
        <p:nvSpPr>
          <p:cNvPr id="3" name="Subtitle 2">
            <a:extLst>
              <a:ext uri="{FF2B5EF4-FFF2-40B4-BE49-F238E27FC236}">
                <a16:creationId xmlns:a16="http://schemas.microsoft.com/office/drawing/2014/main" id="{ACF47D94-A056-45D1-B854-B40148882AB7}"/>
              </a:ext>
            </a:extLst>
          </p:cNvPr>
          <p:cNvSpPr>
            <a:spLocks noGrp="1"/>
          </p:cNvSpPr>
          <p:nvPr>
            <p:ph type="subTitle" idx="1"/>
          </p:nvPr>
        </p:nvSpPr>
        <p:spPr>
          <a:xfrm>
            <a:off x="609598" y="5504576"/>
            <a:ext cx="10965142" cy="447491"/>
          </a:xfrm>
          <a:solidFill>
            <a:schemeClr val="tx1">
              <a:lumMod val="50000"/>
              <a:lumOff val="50000"/>
            </a:schemeClr>
          </a:solidFill>
        </p:spPr>
        <p:txBody>
          <a:bodyPr>
            <a:normAutofit/>
          </a:bodyPr>
          <a:lstStyle/>
          <a:p>
            <a:r>
              <a:rPr lang="en-US" dirty="0">
                <a:solidFill>
                  <a:schemeClr val="bg1"/>
                </a:solidFill>
              </a:rPr>
              <a:t>{Raksha Rehal &amp; Nicholas Tillo}</a:t>
            </a:r>
            <a:endParaRPr lang="en-CA" dirty="0">
              <a:solidFill>
                <a:schemeClr val="bg1"/>
              </a:solidFill>
            </a:endParaRPr>
          </a:p>
        </p:txBody>
      </p:sp>
      <p:pic>
        <p:nvPicPr>
          <p:cNvPr id="24" name="Audio 23">
            <a:hlinkClick r:id="" action="ppaction://media"/>
            <a:extLst>
              <a:ext uri="{FF2B5EF4-FFF2-40B4-BE49-F238E27FC236}">
                <a16:creationId xmlns:a16="http://schemas.microsoft.com/office/drawing/2014/main" id="{05C06386-28E8-29A3-6046-0129996C76A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8185632"/>
      </p:ext>
    </p:extLst>
  </p:cSld>
  <p:clrMapOvr>
    <a:masterClrMapping/>
  </p:clrMapOvr>
  <mc:AlternateContent xmlns:mc="http://schemas.openxmlformats.org/markup-compatibility/2006">
    <mc:Choice xmlns:p14="http://schemas.microsoft.com/office/powerpoint/2010/main" Requires="p14">
      <p:transition spd="slow" p14:dur="2000" advTm="7247"/>
    </mc:Choice>
    <mc:Fallback>
      <p:transition spd="slow" advTm="7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5AAD5FD8-F3D9-4A37-9FBF-C3AE5642F297}"/>
              </a:ext>
            </a:extLst>
          </p:cNvPr>
          <p:cNvSpPr>
            <a:spLocks noGrp="1"/>
          </p:cNvSpPr>
          <p:nvPr>
            <p:ph type="title"/>
          </p:nvPr>
        </p:nvSpPr>
        <p:spPr>
          <a:xfrm>
            <a:off x="672280" y="944752"/>
            <a:ext cx="3259016" cy="1462692"/>
          </a:xfrm>
        </p:spPr>
        <p:txBody>
          <a:bodyPr>
            <a:normAutofit/>
          </a:bodyPr>
          <a:lstStyle/>
          <a:p>
            <a:r>
              <a:rPr lang="en-US">
                <a:solidFill>
                  <a:srgbClr val="FFFFFF"/>
                </a:solidFill>
              </a:rPr>
              <a:t>Summary</a:t>
            </a:r>
            <a:endParaRPr lang="en-CA">
              <a:solidFill>
                <a:srgbClr val="FFFFFF"/>
              </a:solidFill>
            </a:endParaRPr>
          </a:p>
        </p:txBody>
      </p:sp>
      <p:sp>
        <p:nvSpPr>
          <p:cNvPr id="14" name="Rectangle 13">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 name="Content Placeholder 2">
            <a:extLst>
              <a:ext uri="{FF2B5EF4-FFF2-40B4-BE49-F238E27FC236}">
                <a16:creationId xmlns:a16="http://schemas.microsoft.com/office/drawing/2014/main" id="{F760E851-95D4-48AE-91BF-1D36871AD9FD}"/>
              </a:ext>
            </a:extLst>
          </p:cNvPr>
          <p:cNvSpPr>
            <a:spLocks noGrp="1"/>
          </p:cNvSpPr>
          <p:nvPr>
            <p:ph idx="1"/>
          </p:nvPr>
        </p:nvSpPr>
        <p:spPr>
          <a:xfrm>
            <a:off x="671513" y="2536031"/>
            <a:ext cx="3123783" cy="3671936"/>
          </a:xfrm>
        </p:spPr>
        <p:txBody>
          <a:bodyPr anchor="t">
            <a:normAutofit/>
          </a:bodyPr>
          <a:lstStyle/>
          <a:p>
            <a:pPr marL="0" indent="0">
              <a:buNone/>
            </a:pPr>
            <a:r>
              <a:rPr lang="en-US" dirty="0">
                <a:solidFill>
                  <a:srgbClr val="FFFFFF"/>
                </a:solidFill>
              </a:rPr>
              <a:t>Our project is an exploration of the techniques of artificial intelligence and its ability to be used to optimize and analyze the trading card game Magic The Gathering. The goal is to optimize play and streamline feedback during games to allow new players to better understand correct lines of play. </a:t>
            </a:r>
            <a:endParaRPr lang="en-CA" dirty="0">
              <a:solidFill>
                <a:srgbClr val="FFFFFF"/>
              </a:solidFill>
            </a:endParaRPr>
          </a:p>
        </p:txBody>
      </p:sp>
      <p:pic>
        <p:nvPicPr>
          <p:cNvPr id="5" name="Picture 4" descr="A skeleton with a keyhole in the center&#10;&#10;Description automatically generated">
            <a:extLst>
              <a:ext uri="{FF2B5EF4-FFF2-40B4-BE49-F238E27FC236}">
                <a16:creationId xmlns:a16="http://schemas.microsoft.com/office/drawing/2014/main" id="{1E7CA884-B098-797C-8447-A02CAC2BEA87}"/>
              </a:ext>
            </a:extLst>
          </p:cNvPr>
          <p:cNvPicPr>
            <a:picLocks noChangeAspect="1"/>
          </p:cNvPicPr>
          <p:nvPr/>
        </p:nvPicPr>
        <p:blipFill rotWithShape="1">
          <a:blip r:embed="rId5">
            <a:extLst>
              <a:ext uri="{28A0092B-C50C-407E-A947-70E740481C1C}">
                <a14:useLocalDpi xmlns:a14="http://schemas.microsoft.com/office/drawing/2010/main" val="0"/>
              </a:ext>
            </a:extLst>
          </a:blip>
          <a:srcRect r="5061"/>
          <a:stretch/>
        </p:blipFill>
        <p:spPr>
          <a:xfrm>
            <a:off x="4241830" y="601200"/>
            <a:ext cx="7503636" cy="5789365"/>
          </a:xfrm>
          <a:prstGeom prst="rect">
            <a:avLst/>
          </a:prstGeom>
        </p:spPr>
      </p:pic>
      <p:pic>
        <p:nvPicPr>
          <p:cNvPr id="20" name="Picture 19" descr="A card with a bug and a keyhole&#10;&#10;Description automatically generated">
            <a:extLst>
              <a:ext uri="{FF2B5EF4-FFF2-40B4-BE49-F238E27FC236}">
                <a16:creationId xmlns:a16="http://schemas.microsoft.com/office/drawing/2014/main" id="{45865137-DD7C-5838-4D31-E6677AA462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6591" y="2093802"/>
            <a:ext cx="2013299" cy="2804160"/>
          </a:xfrm>
          <a:prstGeom prst="rect">
            <a:avLst/>
          </a:prstGeom>
        </p:spPr>
      </p:pic>
      <p:pic>
        <p:nvPicPr>
          <p:cNvPr id="43" name="Audio 42">
            <a:hlinkClick r:id="" action="ppaction://media"/>
            <a:extLst>
              <a:ext uri="{FF2B5EF4-FFF2-40B4-BE49-F238E27FC236}">
                <a16:creationId xmlns:a16="http://schemas.microsoft.com/office/drawing/2014/main" id="{75720508-AE8D-F92C-1988-50CDF4E58EC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350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165"/>
    </mc:Choice>
    <mc:Fallback>
      <p:transition spd="slow" advTm="30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F0AB-A3EC-4509-897B-492633C476DA}"/>
              </a:ext>
            </a:extLst>
          </p:cNvPr>
          <p:cNvSpPr>
            <a:spLocks noGrp="1"/>
          </p:cNvSpPr>
          <p:nvPr>
            <p:ph type="title"/>
          </p:nvPr>
        </p:nvSpPr>
        <p:spPr>
          <a:xfrm>
            <a:off x="581192" y="702156"/>
            <a:ext cx="11029616" cy="1188720"/>
          </a:xfrm>
        </p:spPr>
        <p:txBody>
          <a:bodyPr>
            <a:normAutofit/>
          </a:bodyPr>
          <a:lstStyle/>
          <a:p>
            <a:r>
              <a:rPr lang="en-US" dirty="0"/>
              <a:t>Planning – Optimal Play </a:t>
            </a:r>
            <a:endParaRPr lang="en-CA" dirty="0"/>
          </a:p>
        </p:txBody>
      </p:sp>
      <p:sp>
        <p:nvSpPr>
          <p:cNvPr id="10" name="Rectangle 9">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 name="Rectangle 11">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Rectangle 13">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network of dots and lines&#10;&#10;Description automatically generated">
            <a:extLst>
              <a:ext uri="{FF2B5EF4-FFF2-40B4-BE49-F238E27FC236}">
                <a16:creationId xmlns:a16="http://schemas.microsoft.com/office/drawing/2014/main" id="{2829A16F-0CFC-CB18-8264-355B925F1BE8}"/>
              </a:ext>
            </a:extLst>
          </p:cNvPr>
          <p:cNvPicPr>
            <a:picLocks noChangeAspect="1"/>
          </p:cNvPicPr>
          <p:nvPr/>
        </p:nvPicPr>
        <p:blipFill rotWithShape="1">
          <a:blip r:embed="rId5">
            <a:extLst>
              <a:ext uri="{28A0092B-C50C-407E-A947-70E740481C1C}">
                <a14:useLocalDpi xmlns:a14="http://schemas.microsoft.com/office/drawing/2010/main" val="0"/>
              </a:ext>
            </a:extLst>
          </a:blip>
          <a:srcRect l="8611" r="23038" b="-2"/>
          <a:stretch/>
        </p:blipFill>
        <p:spPr>
          <a:xfrm>
            <a:off x="611392" y="2347105"/>
            <a:ext cx="5074920" cy="3712464"/>
          </a:xfrm>
          <a:prstGeom prst="rect">
            <a:avLst/>
          </a:prstGeom>
        </p:spPr>
      </p:pic>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a:xfrm>
            <a:off x="6340830" y="2340864"/>
            <a:ext cx="5269977" cy="3634486"/>
          </a:xfrm>
        </p:spPr>
        <p:txBody>
          <a:bodyPr>
            <a:normAutofit lnSpcReduction="10000"/>
          </a:bodyPr>
          <a:lstStyle/>
          <a:p>
            <a:pPr>
              <a:lnSpc>
                <a:spcPct val="100000"/>
              </a:lnSpc>
            </a:pPr>
            <a:r>
              <a:rPr lang="en-US" sz="1500" dirty="0"/>
              <a:t>What is the most optimal sequence of moves that will result in a winning outcome?</a:t>
            </a:r>
          </a:p>
          <a:p>
            <a:pPr>
              <a:lnSpc>
                <a:spcPct val="100000"/>
              </a:lnSpc>
            </a:pPr>
            <a:r>
              <a:rPr lang="en-US" sz="1500" dirty="0"/>
              <a:t>Incredibly Large Branching Factor </a:t>
            </a:r>
          </a:p>
          <a:p>
            <a:pPr lvl="1">
              <a:lnSpc>
                <a:spcPct val="100000"/>
              </a:lnSpc>
            </a:pPr>
            <a:r>
              <a:rPr lang="en-US" sz="1500" dirty="0"/>
              <a:t>Requires a Step-By-Step approach. </a:t>
            </a:r>
          </a:p>
          <a:p>
            <a:pPr lvl="1">
              <a:lnSpc>
                <a:spcPct val="100000"/>
              </a:lnSpc>
            </a:pPr>
            <a:r>
              <a:rPr lang="en-US" sz="1500" dirty="0"/>
              <a:t>Simplified Model</a:t>
            </a:r>
          </a:p>
          <a:p>
            <a:pPr>
              <a:lnSpc>
                <a:spcPct val="100000"/>
              </a:lnSpc>
            </a:pPr>
            <a:r>
              <a:rPr lang="en-US" sz="1500" dirty="0"/>
              <a:t>Assumed Theoretical Control to be able to model multiplayer games. </a:t>
            </a:r>
          </a:p>
          <a:p>
            <a:pPr>
              <a:lnSpc>
                <a:spcPct val="100000"/>
              </a:lnSpc>
            </a:pPr>
            <a:r>
              <a:rPr lang="en-US" sz="1500" i="0" u="none" strike="noStrike" dirty="0">
                <a:effectLst/>
              </a:rPr>
              <a:t>Approach:</a:t>
            </a:r>
          </a:p>
          <a:p>
            <a:pPr lvl="1">
              <a:lnSpc>
                <a:spcPct val="100000"/>
              </a:lnSpc>
            </a:pPr>
            <a:r>
              <a:rPr lang="en-US" sz="1500" dirty="0"/>
              <a:t>Take a snapshot of the game state.</a:t>
            </a:r>
          </a:p>
          <a:p>
            <a:pPr lvl="1">
              <a:lnSpc>
                <a:spcPct val="100000"/>
              </a:lnSpc>
            </a:pPr>
            <a:r>
              <a:rPr lang="en-US" sz="1500" dirty="0"/>
              <a:t>Run planning algorithm using that snapshot. </a:t>
            </a:r>
          </a:p>
          <a:p>
            <a:pPr lvl="1">
              <a:lnSpc>
                <a:spcPct val="100000"/>
              </a:lnSpc>
            </a:pPr>
            <a:r>
              <a:rPr lang="en-US" sz="1500" i="0" u="none" strike="noStrike" dirty="0">
                <a:effectLst/>
              </a:rPr>
              <a:t>For the next turn, </a:t>
            </a:r>
            <a:r>
              <a:rPr lang="en-US" sz="1500" dirty="0"/>
              <a:t>repeat. </a:t>
            </a:r>
            <a:endParaRPr lang="en-US" sz="1500" i="0" u="none" strike="noStrike" dirty="0">
              <a:effectLst/>
            </a:endParaRPr>
          </a:p>
          <a:p>
            <a:pPr marL="324000" lvl="1" indent="0">
              <a:lnSpc>
                <a:spcPct val="100000"/>
              </a:lnSpc>
              <a:buNone/>
            </a:pPr>
            <a:endParaRPr lang="en-US" sz="1500" i="0" u="none" strike="noStrike" dirty="0">
              <a:effectLst/>
            </a:endParaRPr>
          </a:p>
        </p:txBody>
      </p:sp>
      <p:pic>
        <p:nvPicPr>
          <p:cNvPr id="98" name="Audio 97">
            <a:hlinkClick r:id="" action="ppaction://media"/>
            <a:extLst>
              <a:ext uri="{FF2B5EF4-FFF2-40B4-BE49-F238E27FC236}">
                <a16:creationId xmlns:a16="http://schemas.microsoft.com/office/drawing/2014/main" id="{41DCDB8A-B389-747B-599D-AD3721FA8C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331549"/>
      </p:ext>
    </p:extLst>
  </p:cSld>
  <p:clrMapOvr>
    <a:masterClrMapping/>
  </p:clrMapOvr>
  <mc:AlternateContent xmlns:mc="http://schemas.openxmlformats.org/markup-compatibility/2006">
    <mc:Choice xmlns:p14="http://schemas.microsoft.com/office/powerpoint/2010/main" Requires="p14">
      <p:transition spd="slow" p14:dur="2000" advTm="81146"/>
    </mc:Choice>
    <mc:Fallback>
      <p:transition spd="slow" advTm="81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E92A7B-A891-E0C0-312B-742244F1FB45}"/>
              </a:ext>
            </a:extLst>
          </p:cNvPr>
          <p:cNvPicPr>
            <a:picLocks noChangeAspect="1"/>
          </p:cNvPicPr>
          <p:nvPr/>
        </p:nvPicPr>
        <p:blipFill rotWithShape="1">
          <a:blip r:embed="rId5"/>
          <a:srcRect t="6144" r="3" b="22848"/>
          <a:stretch/>
        </p:blipFill>
        <p:spPr>
          <a:xfrm>
            <a:off x="-2" y="10"/>
            <a:ext cx="4578272" cy="2608947"/>
          </a:xfrm>
          <a:prstGeom prst="rect">
            <a:avLst/>
          </a:prstGeom>
        </p:spPr>
      </p:pic>
      <p:pic>
        <p:nvPicPr>
          <p:cNvPr id="8" name="Picture 7" descr="A game card with text and a circle with colored balls&#10;&#10;Description automatically generated with medium confidence">
            <a:extLst>
              <a:ext uri="{FF2B5EF4-FFF2-40B4-BE49-F238E27FC236}">
                <a16:creationId xmlns:a16="http://schemas.microsoft.com/office/drawing/2014/main" id="{706ACACC-7547-795A-B0FD-86F75AE3836B}"/>
              </a:ext>
            </a:extLst>
          </p:cNvPr>
          <p:cNvPicPr>
            <a:picLocks noChangeAspect="1"/>
          </p:cNvPicPr>
          <p:nvPr/>
        </p:nvPicPr>
        <p:blipFill rotWithShape="1">
          <a:blip r:embed="rId6">
            <a:extLst>
              <a:ext uri="{28A0092B-C50C-407E-A947-70E740481C1C}">
                <a14:useLocalDpi xmlns:a14="http://schemas.microsoft.com/office/drawing/2010/main" val="0"/>
              </a:ext>
            </a:extLst>
          </a:blip>
          <a:srcRect t="14766" r="-2" b="18535"/>
          <a:stretch/>
        </p:blipFill>
        <p:spPr>
          <a:xfrm>
            <a:off x="2" y="2608956"/>
            <a:ext cx="4560199" cy="4249043"/>
          </a:xfrm>
          <a:prstGeom prst="rect">
            <a:avLst/>
          </a:prstGeom>
        </p:spPr>
      </p:pic>
      <p:sp>
        <p:nvSpPr>
          <p:cNvPr id="13" name="Rectangle 12">
            <a:extLst>
              <a:ext uri="{FF2B5EF4-FFF2-40B4-BE49-F238E27FC236}">
                <a16:creationId xmlns:a16="http://schemas.microsoft.com/office/drawing/2014/main" id="{7B34D440-E359-4CB9-B8E8-81977A860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0517" y="-460"/>
            <a:ext cx="9144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B8F5A0E-5428-4604-A0F3-2224BE870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2560620"/>
            <a:ext cx="4581144" cy="91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 name="Rectangle 16">
            <a:extLst>
              <a:ext uri="{FF2B5EF4-FFF2-40B4-BE49-F238E27FC236}">
                <a16:creationId xmlns:a16="http://schemas.microsoft.com/office/drawing/2014/main" id="{D288FC14-B788-4FBC-9C5E-BC4892F5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06" y="0"/>
            <a:ext cx="7571045" cy="6858000"/>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A35CF0AB-A3EC-4509-897B-492633C476DA}"/>
              </a:ext>
            </a:extLst>
          </p:cNvPr>
          <p:cNvSpPr>
            <a:spLocks noGrp="1"/>
          </p:cNvSpPr>
          <p:nvPr>
            <p:ph type="title"/>
          </p:nvPr>
        </p:nvSpPr>
        <p:spPr>
          <a:xfrm>
            <a:off x="5204707" y="457280"/>
            <a:ext cx="6400367" cy="1431399"/>
          </a:xfrm>
        </p:spPr>
        <p:txBody>
          <a:bodyPr anchor="ctr">
            <a:normAutofit/>
          </a:bodyPr>
          <a:lstStyle/>
          <a:p>
            <a:r>
              <a:rPr lang="en-US">
                <a:solidFill>
                  <a:srgbClr val="FFFFFF"/>
                </a:solidFill>
              </a:rPr>
              <a:t>Probabilistic Inference – Probability To Win</a:t>
            </a:r>
            <a:endParaRPr lang="en-CA">
              <a:solidFill>
                <a:srgbClr val="FFFFFF"/>
              </a:solidFill>
            </a:endParaRPr>
          </a:p>
        </p:txBody>
      </p:sp>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a:xfrm>
            <a:off x="5207590" y="2194527"/>
            <a:ext cx="6397545" cy="4061676"/>
          </a:xfrm>
        </p:spPr>
        <p:txBody>
          <a:bodyPr>
            <a:normAutofit/>
          </a:bodyPr>
          <a:lstStyle/>
          <a:p>
            <a:r>
              <a:rPr lang="en-US" dirty="0">
                <a:solidFill>
                  <a:srgbClr val="FFFFFF"/>
                </a:solidFill>
              </a:rPr>
              <a:t>What should I prioritize in this game? </a:t>
            </a:r>
          </a:p>
          <a:p>
            <a:r>
              <a:rPr lang="en-US" dirty="0">
                <a:solidFill>
                  <a:srgbClr val="FFFFFF"/>
                </a:solidFill>
              </a:rPr>
              <a:t>Variables will be gathered from looking at previous tournament play games to find what states lead to wins. </a:t>
            </a:r>
            <a:endParaRPr lang="en-CA" dirty="0">
              <a:solidFill>
                <a:srgbClr val="FFFFFF"/>
              </a:solidFill>
            </a:endParaRPr>
          </a:p>
          <a:p>
            <a:r>
              <a:rPr lang="en-CA" dirty="0">
                <a:solidFill>
                  <a:srgbClr val="FFFFFF"/>
                </a:solidFill>
              </a:rPr>
              <a:t>Could be used as a heuristic for the planning algorithm. </a:t>
            </a:r>
          </a:p>
          <a:p>
            <a:r>
              <a:rPr lang="en-CA" dirty="0">
                <a:solidFill>
                  <a:srgbClr val="FFFFFF"/>
                </a:solidFill>
              </a:rPr>
              <a:t>Answers Key Questions:</a:t>
            </a:r>
          </a:p>
          <a:p>
            <a:pPr lvl="1"/>
            <a:r>
              <a:rPr lang="en-CA" dirty="0">
                <a:solidFill>
                  <a:srgbClr val="FFFFFF"/>
                </a:solidFill>
              </a:rPr>
              <a:t>What is the most important factor to winning. </a:t>
            </a:r>
          </a:p>
        </p:txBody>
      </p:sp>
      <p:pic>
        <p:nvPicPr>
          <p:cNvPr id="28" name="Audio 27">
            <a:hlinkClick r:id="" action="ppaction://media"/>
            <a:extLst>
              <a:ext uri="{FF2B5EF4-FFF2-40B4-BE49-F238E27FC236}">
                <a16:creationId xmlns:a16="http://schemas.microsoft.com/office/drawing/2014/main" id="{8CE3F4EE-0023-1C56-6488-C251DD08855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4895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2753"/>
    </mc:Choice>
    <mc:Fallback>
      <p:transition spd="slow" advTm="42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5CF0AB-A3EC-4509-897B-492633C476DA}"/>
              </a:ext>
            </a:extLst>
          </p:cNvPr>
          <p:cNvSpPr>
            <a:spLocks noGrp="1"/>
          </p:cNvSpPr>
          <p:nvPr>
            <p:ph type="title"/>
          </p:nvPr>
        </p:nvSpPr>
        <p:spPr>
          <a:xfrm>
            <a:off x="581192" y="800930"/>
            <a:ext cx="3568661" cy="2256390"/>
          </a:xfrm>
        </p:spPr>
        <p:txBody>
          <a:bodyPr anchor="ctr">
            <a:normAutofit/>
          </a:bodyPr>
          <a:lstStyle/>
          <a:p>
            <a:r>
              <a:rPr lang="en-US"/>
              <a:t>Deep Learning – Salt Score Analyzing</a:t>
            </a:r>
            <a:endParaRPr lang="en-CA"/>
          </a:p>
        </p:txBody>
      </p:sp>
      <p:sp>
        <p:nvSpPr>
          <p:cNvPr id="23" name="Rectangle 22">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5" name="Rectangle 24">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7" name="Rectangle 26">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a:xfrm>
            <a:off x="4561870" y="800930"/>
            <a:ext cx="7183597" cy="2482984"/>
          </a:xfrm>
        </p:spPr>
        <p:txBody>
          <a:bodyPr>
            <a:normAutofit fontScale="92500" lnSpcReduction="10000"/>
          </a:bodyPr>
          <a:lstStyle/>
          <a:p>
            <a:pPr>
              <a:lnSpc>
                <a:spcPct val="100000"/>
              </a:lnSpc>
              <a:buClr>
                <a:srgbClr val="7FA5BA"/>
              </a:buClr>
            </a:pPr>
            <a:r>
              <a:rPr lang="en-US" sz="1500" i="0" u="none" strike="noStrike" dirty="0">
                <a:effectLst/>
              </a:rPr>
              <a:t>Using the variety of information stored on a MTG card, train a deep-learning model to estimate the "salt score" of MTG cards. </a:t>
            </a:r>
          </a:p>
          <a:p>
            <a:pPr>
              <a:lnSpc>
                <a:spcPct val="100000"/>
              </a:lnSpc>
              <a:buClr>
                <a:srgbClr val="7FA5BA"/>
              </a:buClr>
            </a:pPr>
            <a:r>
              <a:rPr lang="en-US" sz="1500" dirty="0"/>
              <a:t>The community voted</a:t>
            </a:r>
            <a:r>
              <a:rPr lang="en-US" sz="1500" i="0" u="none" strike="noStrike" dirty="0">
                <a:effectLst/>
              </a:rPr>
              <a:t> “How much do I hate playing against this card” value</a:t>
            </a:r>
          </a:p>
          <a:p>
            <a:pPr>
              <a:lnSpc>
                <a:spcPct val="100000"/>
              </a:lnSpc>
              <a:buClr>
                <a:srgbClr val="7FA5BA"/>
              </a:buClr>
            </a:pPr>
            <a:r>
              <a:rPr lang="en-US" sz="1500" i="0" u="none" strike="noStrike" dirty="0">
                <a:effectLst/>
              </a:rPr>
              <a:t>Variables will be values on the card, mana cost, text on card, ETC</a:t>
            </a:r>
          </a:p>
          <a:p>
            <a:pPr>
              <a:lnSpc>
                <a:spcPct val="100000"/>
              </a:lnSpc>
              <a:buClr>
                <a:srgbClr val="7FA5BA"/>
              </a:buClr>
            </a:pPr>
            <a:r>
              <a:rPr lang="en-US" sz="1500" dirty="0"/>
              <a:t>Approach:</a:t>
            </a:r>
          </a:p>
          <a:p>
            <a:pPr lvl="1">
              <a:lnSpc>
                <a:spcPct val="100000"/>
              </a:lnSpc>
              <a:buClr>
                <a:srgbClr val="7FA5BA"/>
              </a:buClr>
            </a:pPr>
            <a:r>
              <a:rPr lang="en-US" sz="1500" dirty="0"/>
              <a:t>Gather required resources, labelled dataset, and a testing dataset,  </a:t>
            </a:r>
          </a:p>
          <a:p>
            <a:pPr lvl="1">
              <a:lnSpc>
                <a:spcPct val="100000"/>
              </a:lnSpc>
              <a:buClr>
                <a:srgbClr val="7FA5BA"/>
              </a:buClr>
            </a:pPr>
            <a:r>
              <a:rPr lang="en-US" sz="1500" dirty="0"/>
              <a:t>Use one of the python libraries to generate the model. </a:t>
            </a:r>
          </a:p>
          <a:p>
            <a:pPr lvl="1">
              <a:lnSpc>
                <a:spcPct val="100000"/>
              </a:lnSpc>
              <a:buClr>
                <a:srgbClr val="7FA5BA"/>
              </a:buClr>
            </a:pPr>
            <a:r>
              <a:rPr lang="en-US" sz="1500" dirty="0"/>
              <a:t>Run it against testing data to validate performance with new information</a:t>
            </a:r>
          </a:p>
        </p:txBody>
      </p:sp>
      <p:pic>
        <p:nvPicPr>
          <p:cNvPr id="5" name="Picture 4" descr="A salt shaker with a black background&#10;&#10;Description automatically generated">
            <a:extLst>
              <a:ext uri="{FF2B5EF4-FFF2-40B4-BE49-F238E27FC236}">
                <a16:creationId xmlns:a16="http://schemas.microsoft.com/office/drawing/2014/main" id="{54046808-8619-9CCC-7F92-42B6BBB2FD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059" y="3116712"/>
            <a:ext cx="3046926" cy="3046926"/>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DAAFE5F0-8323-659E-F4C4-3C444E4F8C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870" y="3429000"/>
            <a:ext cx="7341314" cy="2734638"/>
          </a:xfrm>
          <a:prstGeom prst="rect">
            <a:avLst/>
          </a:prstGeom>
        </p:spPr>
      </p:pic>
      <p:pic>
        <p:nvPicPr>
          <p:cNvPr id="52" name="Audio 51">
            <a:hlinkClick r:id="" action="ppaction://media"/>
            <a:extLst>
              <a:ext uri="{FF2B5EF4-FFF2-40B4-BE49-F238E27FC236}">
                <a16:creationId xmlns:a16="http://schemas.microsoft.com/office/drawing/2014/main" id="{07D5FC65-E99F-07A0-44F0-2E7BE73A263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97515019"/>
      </p:ext>
    </p:extLst>
  </p:cSld>
  <p:clrMapOvr>
    <a:masterClrMapping/>
  </p:clrMapOvr>
  <mc:AlternateContent xmlns:mc="http://schemas.openxmlformats.org/markup-compatibility/2006">
    <mc:Choice xmlns:p14="http://schemas.microsoft.com/office/powerpoint/2010/main" Requires="p14">
      <p:transition spd="slow" p14:dur="2000" advTm="71428"/>
    </mc:Choice>
    <mc:Fallback>
      <p:transition spd="slow" advTm="71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a:xfrm>
            <a:off x="581193" y="702156"/>
            <a:ext cx="6540462" cy="1013800"/>
          </a:xfrm>
        </p:spPr>
        <p:txBody>
          <a:bodyPr>
            <a:normAutofit/>
          </a:bodyPr>
          <a:lstStyle/>
          <a:p>
            <a:r>
              <a:rPr lang="en-US">
                <a:solidFill>
                  <a:schemeClr val="tx2"/>
                </a:solidFill>
              </a:rPr>
              <a:t>Planned Implementation</a:t>
            </a:r>
            <a:endParaRPr lang="en-CA">
              <a:solidFill>
                <a:schemeClr val="tx2"/>
              </a:solidFill>
            </a:endParaRPr>
          </a:p>
        </p:txBody>
      </p:sp>
      <p:sp>
        <p:nvSpPr>
          <p:cNvPr id="14" name="Rectangle 13">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581194" y="1896533"/>
            <a:ext cx="6309003" cy="3962266"/>
          </a:xfrm>
        </p:spPr>
        <p:txBody>
          <a:bodyPr>
            <a:normAutofit/>
          </a:bodyPr>
          <a:lstStyle/>
          <a:p>
            <a:r>
              <a:rPr lang="en-CA" dirty="0">
                <a:solidFill>
                  <a:schemeClr val="tx2"/>
                </a:solidFill>
              </a:rPr>
              <a:t>Python For Implementation</a:t>
            </a:r>
          </a:p>
          <a:p>
            <a:pPr lvl="1"/>
            <a:r>
              <a:rPr lang="en-CA" dirty="0">
                <a:solidFill>
                  <a:schemeClr val="tx2"/>
                </a:solidFill>
              </a:rPr>
              <a:t>PDDL for Planning. </a:t>
            </a:r>
          </a:p>
          <a:p>
            <a:pPr lvl="1"/>
            <a:r>
              <a:rPr lang="en-CA" dirty="0" err="1">
                <a:solidFill>
                  <a:schemeClr val="tx2"/>
                </a:solidFill>
              </a:rPr>
              <a:t>PyTorch</a:t>
            </a:r>
            <a:r>
              <a:rPr lang="en-CA" dirty="0">
                <a:solidFill>
                  <a:schemeClr val="tx2"/>
                </a:solidFill>
              </a:rPr>
              <a:t>, </a:t>
            </a:r>
            <a:r>
              <a:rPr lang="en-CA" dirty="0" err="1">
                <a:solidFill>
                  <a:schemeClr val="tx2"/>
                </a:solidFill>
              </a:rPr>
              <a:t>Keras</a:t>
            </a:r>
            <a:r>
              <a:rPr lang="en-CA" dirty="0">
                <a:solidFill>
                  <a:schemeClr val="tx2"/>
                </a:solidFill>
              </a:rPr>
              <a:t>, or TensorFlow for Deep learning</a:t>
            </a:r>
          </a:p>
          <a:p>
            <a:pPr lvl="1"/>
            <a:r>
              <a:rPr lang="en-CA" dirty="0">
                <a:solidFill>
                  <a:schemeClr val="tx2"/>
                </a:solidFill>
              </a:rPr>
              <a:t>NumPy or </a:t>
            </a:r>
            <a:r>
              <a:rPr lang="en-CA" b="0" i="0" dirty="0">
                <a:solidFill>
                  <a:schemeClr val="tx2"/>
                </a:solidFill>
                <a:effectLst/>
              </a:rPr>
              <a:t>PyMC3 for probabilistic networks. </a:t>
            </a:r>
            <a:endParaRPr lang="en-CA" dirty="0">
              <a:solidFill>
                <a:schemeClr val="tx2"/>
              </a:solidFill>
            </a:endParaRPr>
          </a:p>
          <a:p>
            <a:pPr lvl="1"/>
            <a:r>
              <a:rPr lang="en-CA" dirty="0">
                <a:solidFill>
                  <a:schemeClr val="tx2"/>
                </a:solidFill>
              </a:rPr>
              <a:t>Universally Required Python Libraries: NumPy, </a:t>
            </a:r>
          </a:p>
          <a:p>
            <a:r>
              <a:rPr lang="en-CA" dirty="0">
                <a:solidFill>
                  <a:schemeClr val="tx2"/>
                </a:solidFill>
              </a:rPr>
              <a:t>Data required: </a:t>
            </a:r>
          </a:p>
          <a:p>
            <a:pPr lvl="1"/>
            <a:r>
              <a:rPr lang="en-CA" dirty="0">
                <a:solidFill>
                  <a:schemeClr val="tx2"/>
                </a:solidFill>
              </a:rPr>
              <a:t>Card data will be gathered for free from the </a:t>
            </a:r>
            <a:r>
              <a:rPr lang="en-CA" dirty="0" err="1">
                <a:solidFill>
                  <a:schemeClr val="tx2"/>
                </a:solidFill>
              </a:rPr>
              <a:t>Scryfall</a:t>
            </a:r>
            <a:r>
              <a:rPr lang="en-CA" dirty="0">
                <a:solidFill>
                  <a:schemeClr val="tx2"/>
                </a:solidFill>
              </a:rPr>
              <a:t> website as separate JSON files per card, processed in python. </a:t>
            </a:r>
          </a:p>
          <a:p>
            <a:pPr lvl="1"/>
            <a:endParaRPr lang="en-CA" dirty="0">
              <a:solidFill>
                <a:schemeClr val="tx2"/>
              </a:solidFill>
            </a:endParaRPr>
          </a:p>
          <a:p>
            <a:pPr lvl="1"/>
            <a:endParaRPr lang="en-CA" dirty="0">
              <a:solidFill>
                <a:schemeClr val="tx2"/>
              </a:solidFill>
            </a:endParaRPr>
          </a:p>
          <a:p>
            <a:pPr lvl="1"/>
            <a:endParaRPr lang="en-CA" dirty="0">
              <a:solidFill>
                <a:schemeClr val="tx2"/>
              </a:solidFill>
            </a:endParaRPr>
          </a:p>
        </p:txBody>
      </p:sp>
      <p:pic>
        <p:nvPicPr>
          <p:cNvPr id="7" name="Picture 6" descr="A screenshot of a computer&#10;&#10;Description automatically generated">
            <a:extLst>
              <a:ext uri="{FF2B5EF4-FFF2-40B4-BE49-F238E27FC236}">
                <a16:creationId xmlns:a16="http://schemas.microsoft.com/office/drawing/2014/main" id="{AEEA3017-1509-313A-382F-F7F089030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752415"/>
            <a:ext cx="5388192" cy="2370803"/>
          </a:xfrm>
          <a:prstGeom prst="rect">
            <a:avLst/>
          </a:prstGeom>
        </p:spPr>
      </p:pic>
      <p:pic>
        <p:nvPicPr>
          <p:cNvPr id="1034" name="Picture 10" descr="GitHub - APLA-Toolbox/PythonPDDL: 🧭🔍 A PDDL Planner in Python partially  wrapping PDDL.jl using JuliaPy">
            <a:extLst>
              <a:ext uri="{FF2B5EF4-FFF2-40B4-BE49-F238E27FC236}">
                <a16:creationId xmlns:a16="http://schemas.microsoft.com/office/drawing/2014/main" id="{93979C4B-E887-A5B8-7E2D-372A18B934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2908" y="24995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ABC099B-0E08-9D2E-DE07-9EB90FEAD1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4367" y="3041287"/>
            <a:ext cx="2922486" cy="3202724"/>
          </a:xfrm>
          <a:prstGeom prst="rect">
            <a:avLst/>
          </a:prstGeom>
          <a:noFill/>
          <a:extLst>
            <a:ext uri="{909E8E84-426E-40DD-AFC4-6F175D3DCCD1}">
              <a14:hiddenFill xmlns:a14="http://schemas.microsoft.com/office/drawing/2010/main">
                <a:solidFill>
                  <a:srgbClr val="FFFFFF"/>
                </a:solidFill>
              </a14:hiddenFill>
            </a:ext>
          </a:extLst>
        </p:spPr>
      </p:pic>
      <p:pic>
        <p:nvPicPr>
          <p:cNvPr id="29" name="Audio 28">
            <a:hlinkClick r:id="" action="ppaction://media"/>
            <a:extLst>
              <a:ext uri="{FF2B5EF4-FFF2-40B4-BE49-F238E27FC236}">
                <a16:creationId xmlns:a16="http://schemas.microsoft.com/office/drawing/2014/main" id="{DCDA0A09-0774-DB04-20D2-51D8DB809A0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8974179"/>
      </p:ext>
    </p:extLst>
  </p:cSld>
  <p:clrMapOvr>
    <a:masterClrMapping/>
  </p:clrMapOvr>
  <mc:AlternateContent xmlns:mc="http://schemas.openxmlformats.org/markup-compatibility/2006">
    <mc:Choice xmlns:p14="http://schemas.microsoft.com/office/powerpoint/2010/main" Requires="p14">
      <p:transition spd="slow" p14:dur="2000" advTm="41625"/>
    </mc:Choice>
    <mc:Fallback>
      <p:transition spd="slow" advTm="41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Rectangle 13">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8" name="Rectangle 17">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0" name="Rectangle 19">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BBE8D8C-B58D-4CCB-945C-B97A3ED94261}"/>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End</a:t>
            </a:r>
          </a:p>
        </p:txBody>
      </p:sp>
      <p:sp>
        <p:nvSpPr>
          <p:cNvPr id="22" name="Rectangle 2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365339708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LightSeed_2SEEDS">
      <a:dk1>
        <a:srgbClr val="000000"/>
      </a:dk1>
      <a:lt1>
        <a:srgbClr val="FFFFFF"/>
      </a:lt1>
      <a:dk2>
        <a:srgbClr val="412724"/>
      </a:dk2>
      <a:lt2>
        <a:srgbClr val="E8E4E2"/>
      </a:lt2>
      <a:accent1>
        <a:srgbClr val="7FA5BA"/>
      </a:accent1>
      <a:accent2>
        <a:srgbClr val="80A9A6"/>
      </a:accent2>
      <a:accent3>
        <a:srgbClr val="96A2C6"/>
      </a:accent3>
      <a:accent4>
        <a:srgbClr val="BA857F"/>
      </a:accent4>
      <a:accent5>
        <a:srgbClr val="B99C7E"/>
      </a:accent5>
      <a:accent6>
        <a:srgbClr val="A7A372"/>
      </a:accent6>
      <a:hlink>
        <a:srgbClr val="A7765D"/>
      </a:hlink>
      <a:folHlink>
        <a:srgbClr val="7F7F7F"/>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531</TotalTime>
  <Words>1132</Words>
  <Application>Microsoft Office PowerPoint</Application>
  <PresentationFormat>Widescreen</PresentationFormat>
  <Paragraphs>60</Paragraphs>
  <Slides>7</Slides>
  <Notes>6</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Century Schoolbook</vt:lpstr>
      <vt:lpstr>Franklin Gothic Book</vt:lpstr>
      <vt:lpstr>Wingdings 2</vt:lpstr>
      <vt:lpstr>DividendVTI</vt:lpstr>
      <vt:lpstr>{team 7}: {Gitaxian Probe}</vt:lpstr>
      <vt:lpstr>Summary</vt:lpstr>
      <vt:lpstr>Planning – Optimal Play </vt:lpstr>
      <vt:lpstr>Probabilistic Inference – Probability To Win</vt:lpstr>
      <vt:lpstr>Deep Learning – Salt Score Analyzing</vt:lpstr>
      <vt:lpstr>Planned Implementation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ID}: {Project Title}</dc:title>
  <dc:creator>Christian Muise</dc:creator>
  <cp:lastModifiedBy>Nicholas T</cp:lastModifiedBy>
  <cp:revision>13</cp:revision>
  <dcterms:created xsi:type="dcterms:W3CDTF">2020-08-25T19:16:42Z</dcterms:created>
  <dcterms:modified xsi:type="dcterms:W3CDTF">2024-02-08T00:20:55Z</dcterms:modified>
</cp:coreProperties>
</file>